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3" r:id="rId2"/>
    <p:sldId id="314" r:id="rId3"/>
    <p:sldId id="315" r:id="rId4"/>
    <p:sldId id="316" r:id="rId5"/>
    <p:sldId id="281" r:id="rId6"/>
    <p:sldId id="282" r:id="rId7"/>
    <p:sldId id="284" r:id="rId8"/>
    <p:sldId id="285" r:id="rId9"/>
    <p:sldId id="300" r:id="rId10"/>
    <p:sldId id="276" r:id="rId11"/>
    <p:sldId id="301" r:id="rId12"/>
    <p:sldId id="310" r:id="rId13"/>
    <p:sldId id="311" r:id="rId14"/>
    <p:sldId id="312" r:id="rId15"/>
    <p:sldId id="289" r:id="rId16"/>
    <p:sldId id="290" r:id="rId17"/>
    <p:sldId id="291" r:id="rId18"/>
    <p:sldId id="294" r:id="rId19"/>
    <p:sldId id="317" r:id="rId20"/>
    <p:sldId id="305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49"/>
    <p:restoredTop sz="92587"/>
  </p:normalViewPr>
  <p:slideViewPr>
    <p:cSldViewPr>
      <p:cViewPr>
        <p:scale>
          <a:sx n="94" d="100"/>
          <a:sy n="94" d="100"/>
        </p:scale>
        <p:origin x="-2088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3E7DD-F6A3-3749-A53C-34B75AD0E754}" type="datetimeFigureOut">
              <a:rPr lang="de-DE" smtClean="0"/>
              <a:t>29.08.2016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0B796-A626-8E46-A4C6-0930ADD130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50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8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 mit 2 Feldern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9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Textfolie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97160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45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5474266" cy="4104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Untertitel  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1520" y="404664"/>
            <a:ext cx="1152128" cy="12241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929505" y="3212976"/>
            <a:ext cx="5236441" cy="1368152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Texte, die über dem Bild liegen evtl. in Weiß für bessere Lesbarkeit</a:t>
            </a:r>
          </a:p>
        </p:txBody>
      </p:sp>
    </p:spTree>
    <p:extLst>
      <p:ext uri="{BB962C8B-B14F-4D97-AF65-F5344CB8AC3E}">
        <p14:creationId xmlns:p14="http://schemas.microsoft.com/office/powerpoint/2010/main" val="424070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 smtClean="0"/>
              <a:t>Powerpoint</a:t>
            </a:r>
            <a:r>
              <a:rPr lang="de-DE" dirty="0" smtClean="0"/>
              <a:t> Präsentation</a:t>
            </a:r>
            <a:br>
              <a:rPr lang="de-DE" dirty="0" smtClean="0"/>
            </a:br>
            <a:r>
              <a:rPr lang="de-DE" dirty="0" smtClean="0"/>
              <a:t>Flüchtlingskurs</a:t>
            </a:r>
            <a:br>
              <a:rPr lang="de-DE" dirty="0" smtClean="0"/>
            </a:br>
            <a:r>
              <a:rPr lang="de-DE" dirty="0" smtClean="0"/>
              <a:t>Titel: </a:t>
            </a:r>
            <a:r>
              <a:rPr lang="de-DE" dirty="0" err="1" smtClean="0"/>
              <a:t>Trebuchet</a:t>
            </a:r>
            <a:r>
              <a:rPr lang="de-DE" dirty="0" smtClean="0"/>
              <a:t> 44 fett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8229600" cy="312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Normaler Text: </a:t>
            </a:r>
            <a:r>
              <a:rPr lang="de-DE" dirty="0" err="1" smtClean="0"/>
              <a:t>Trebuchet</a:t>
            </a:r>
            <a:r>
              <a:rPr lang="de-DE" dirty="0" smtClean="0"/>
              <a:t> 32</a:t>
            </a:r>
          </a:p>
          <a:p>
            <a:pPr lvl="1"/>
            <a:r>
              <a:rPr lang="de-DE" dirty="0" smtClean="0"/>
              <a:t>Kleinere Einrückungen etc.: </a:t>
            </a:r>
            <a:r>
              <a:rPr lang="de-DE" dirty="0" err="1" smtClean="0"/>
              <a:t>Trebuchet</a:t>
            </a:r>
            <a:r>
              <a:rPr lang="de-DE" dirty="0" smtClean="0"/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219665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/>
              <a:t>Die Taufe – Zeichen des Glaubens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en-US" sz="1600" dirty="0"/>
              <a:t>Baptism - the Sign of Faith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849837" y="1988840"/>
            <a:ext cx="2088232" cy="2685614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95325"/>
            <a:ext cx="7848600" cy="452596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de-DE" sz="4800" dirty="0"/>
              <a:t>Herzlich </a:t>
            </a:r>
            <a:r>
              <a:rPr lang="de-DE" sz="4800" dirty="0" smtClean="0"/>
              <a:t>Willkommen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r>
              <a:rPr lang="de-DE" dirty="0" smtClean="0"/>
              <a:t>		zum Glaubenskurs </a:t>
            </a:r>
          </a:p>
          <a:p>
            <a:r>
              <a:rPr lang="de-DE" sz="3200" dirty="0" smtClean="0"/>
              <a:t>	    „Christlicher Glaube </a:t>
            </a:r>
          </a:p>
          <a:p>
            <a:r>
              <a:rPr lang="de-DE" sz="3200" dirty="0" smtClean="0"/>
              <a:t>                  im Gespräch“ </a:t>
            </a:r>
            <a:endParaRPr lang="de-DE" dirty="0"/>
          </a:p>
          <a:p>
            <a:pPr algn="ctr"/>
            <a:r>
              <a:rPr lang="de-DE" sz="1800" dirty="0" smtClean="0"/>
              <a:t> </a:t>
            </a:r>
          </a:p>
          <a:p>
            <a:r>
              <a:rPr lang="de-DE" sz="2200" dirty="0"/>
              <a:t> </a:t>
            </a:r>
            <a:r>
              <a:rPr lang="de-DE" sz="2200" dirty="0" smtClean="0"/>
              <a:t>                       zur Vorbereitung der Taufe</a:t>
            </a:r>
            <a:endParaRPr lang="de-DE" sz="2200" dirty="0"/>
          </a:p>
          <a:p>
            <a:pPr algn="ctr"/>
            <a:endParaRPr lang="de-DE" sz="1800" dirty="0" smtClean="0"/>
          </a:p>
          <a:p>
            <a:pPr algn="ctr"/>
            <a:endParaRPr lang="de-DE" sz="1800" dirty="0" smtClean="0"/>
          </a:p>
          <a:p>
            <a:pPr algn="ctr"/>
            <a:r>
              <a:rPr lang="de-DE" sz="1800" dirty="0" smtClean="0"/>
              <a:t>Ein Glaubenskurs mit Menschen verschiedener Sprache und Herkunft.</a:t>
            </a:r>
            <a:r>
              <a:rPr lang="de-DE" dirty="0" smtClean="0"/>
              <a:t> 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Bild 3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"/>
          <a:stretch/>
        </p:blipFill>
        <p:spPr>
          <a:xfrm>
            <a:off x="2051720" y="1196752"/>
            <a:ext cx="5308017" cy="4442184"/>
          </a:xfrm>
          <a:prstGeom prst="rect">
            <a:avLst/>
          </a:prstGeom>
        </p:spPr>
      </p:pic>
      <p:sp>
        <p:nvSpPr>
          <p:cNvPr id="51" name="Shape 160"/>
          <p:cNvSpPr/>
          <p:nvPr/>
        </p:nvSpPr>
        <p:spPr>
          <a:xfrm>
            <a:off x="2055622" y="1567367"/>
            <a:ext cx="1317325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rgbClr val="1F4A9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 lang="de-DE" sz="1500" b="1" dirty="0" smtClean="0">
                <a:solidFill>
                  <a:schemeClr val="tx1"/>
                </a:solidFill>
              </a:rPr>
              <a:t>JESUS</a:t>
            </a:r>
            <a:endParaRPr sz="1500" b="1" dirty="0">
              <a:solidFill>
                <a:schemeClr val="tx1"/>
              </a:solidFill>
            </a:endParaRPr>
          </a:p>
        </p:txBody>
      </p:sp>
      <p:sp>
        <p:nvSpPr>
          <p:cNvPr id="52" name="Shape 160"/>
          <p:cNvSpPr/>
          <p:nvPr/>
        </p:nvSpPr>
        <p:spPr>
          <a:xfrm>
            <a:off x="3387293" y="1567367"/>
            <a:ext cx="1317325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rgbClr val="1F4A9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 lang="de-DE" sz="1500" b="1" dirty="0" smtClean="0">
                <a:solidFill>
                  <a:schemeClr val="tx1"/>
                </a:solidFill>
              </a:rPr>
              <a:t>TAUFE</a:t>
            </a:r>
            <a:endParaRPr sz="1500" b="1" dirty="0">
              <a:solidFill>
                <a:schemeClr val="tx1"/>
              </a:solidFill>
            </a:endParaRPr>
          </a:p>
        </p:txBody>
      </p:sp>
      <p:sp>
        <p:nvSpPr>
          <p:cNvPr id="53" name="Shape 160"/>
          <p:cNvSpPr/>
          <p:nvPr/>
        </p:nvSpPr>
        <p:spPr>
          <a:xfrm>
            <a:off x="4708428" y="1567367"/>
            <a:ext cx="1317325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rgbClr val="1F4A9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 lang="de-DE" sz="1500" b="1" dirty="0" smtClean="0">
                <a:solidFill>
                  <a:schemeClr val="tx1"/>
                </a:solidFill>
              </a:rPr>
              <a:t>BEDEUTUNG</a:t>
            </a:r>
            <a:endParaRPr sz="1500" b="1" dirty="0">
              <a:solidFill>
                <a:schemeClr val="tx1"/>
              </a:solidFill>
            </a:endParaRPr>
          </a:p>
        </p:txBody>
      </p:sp>
      <p:sp>
        <p:nvSpPr>
          <p:cNvPr id="54" name="Shape 160"/>
          <p:cNvSpPr/>
          <p:nvPr/>
        </p:nvSpPr>
        <p:spPr>
          <a:xfrm>
            <a:off x="6029563" y="1567367"/>
            <a:ext cx="1317325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rgbClr val="1F4A9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 lang="de-DE" sz="1500" b="1" dirty="0" smtClean="0">
                <a:solidFill>
                  <a:schemeClr val="tx1"/>
                </a:solidFill>
              </a:rPr>
              <a:t>WASSER</a:t>
            </a:r>
            <a:endParaRPr sz="1500" b="1" dirty="0">
              <a:solidFill>
                <a:schemeClr val="tx1"/>
              </a:solidFill>
            </a:endParaRPr>
          </a:p>
        </p:txBody>
      </p:sp>
      <p:sp>
        <p:nvSpPr>
          <p:cNvPr id="55" name="Shape 160"/>
          <p:cNvSpPr/>
          <p:nvPr/>
        </p:nvSpPr>
        <p:spPr>
          <a:xfrm>
            <a:off x="2063426" y="2659454"/>
            <a:ext cx="1317325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rgbClr val="1F4A9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 lang="de-DE" sz="1500" b="1" dirty="0" smtClean="0">
                <a:solidFill>
                  <a:schemeClr val="tx1"/>
                </a:solidFill>
              </a:rPr>
              <a:t>gestorben</a:t>
            </a:r>
            <a:endParaRPr sz="1500" b="1" dirty="0">
              <a:solidFill>
                <a:schemeClr val="tx1"/>
              </a:solidFill>
            </a:endParaRPr>
          </a:p>
        </p:txBody>
      </p:sp>
      <p:sp>
        <p:nvSpPr>
          <p:cNvPr id="56" name="Shape 160"/>
          <p:cNvSpPr/>
          <p:nvPr/>
        </p:nvSpPr>
        <p:spPr>
          <a:xfrm>
            <a:off x="2051720" y="3758562"/>
            <a:ext cx="1317325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rgbClr val="1F4A9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 lang="de-DE" sz="1500" b="1" dirty="0" smtClean="0">
                <a:solidFill>
                  <a:schemeClr val="tx1"/>
                </a:solidFill>
              </a:rPr>
              <a:t>begraben</a:t>
            </a:r>
            <a:endParaRPr sz="1500" b="1" dirty="0">
              <a:solidFill>
                <a:schemeClr val="tx1"/>
              </a:solidFill>
            </a:endParaRPr>
          </a:p>
        </p:txBody>
      </p:sp>
      <p:sp>
        <p:nvSpPr>
          <p:cNvPr id="57" name="Shape 160"/>
          <p:cNvSpPr/>
          <p:nvPr/>
        </p:nvSpPr>
        <p:spPr>
          <a:xfrm>
            <a:off x="2059524" y="4846680"/>
            <a:ext cx="1317325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rgbClr val="1F4A9A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 lang="de-DE" sz="1500" b="1" dirty="0" smtClean="0">
                <a:solidFill>
                  <a:schemeClr val="tx1"/>
                </a:solidFill>
              </a:rPr>
              <a:t>auferstanden</a:t>
            </a:r>
            <a:endParaRPr sz="1500" b="1" dirty="0">
              <a:solidFill>
                <a:schemeClr val="tx1"/>
              </a:solidFill>
            </a:endParaRPr>
          </a:p>
        </p:txBody>
      </p:sp>
      <p:sp>
        <p:nvSpPr>
          <p:cNvPr id="32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13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Die Taufe – Zeichen des Glaubens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Baptism - the Sign of Faith</a:t>
            </a:r>
            <a:endParaRPr lang="de-DE" sz="1600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4602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22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Die Taufe – Zeichen des Glaubens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Baptism - the Sign of Faith</a:t>
            </a:r>
            <a:endParaRPr lang="de-DE" sz="1600" dirty="0"/>
          </a:p>
        </p:txBody>
      </p:sp>
      <p:sp>
        <p:nvSpPr>
          <p:cNvPr id="23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t="2164" r="1491" b="2210"/>
          <a:stretch/>
        </p:blipFill>
        <p:spPr>
          <a:xfrm>
            <a:off x="1871700" y="1196752"/>
            <a:ext cx="5392700" cy="446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70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22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Die Taufe – Zeichen des Glaubens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Baptism - the Sign of Faith</a:t>
            </a:r>
            <a:endParaRPr lang="de-DE" sz="1600" dirty="0"/>
          </a:p>
        </p:txBody>
      </p:sp>
      <p:sp>
        <p:nvSpPr>
          <p:cNvPr id="23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t="2133" r="1491" b="1960"/>
          <a:stretch/>
        </p:blipFill>
        <p:spPr>
          <a:xfrm>
            <a:off x="1871700" y="1196752"/>
            <a:ext cx="5392700" cy="447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34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22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Die Taufe – Zeichen des Glaubens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Baptism - the Sign of Faith</a:t>
            </a:r>
            <a:endParaRPr lang="de-DE" sz="1600" dirty="0"/>
          </a:p>
        </p:txBody>
      </p:sp>
      <p:sp>
        <p:nvSpPr>
          <p:cNvPr id="23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t="2070" r="2484" b="1898"/>
          <a:stretch/>
        </p:blipFill>
        <p:spPr>
          <a:xfrm>
            <a:off x="1871700" y="1196752"/>
            <a:ext cx="5382540" cy="447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18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22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Die Taufe – Zeichen des Glaubens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Baptism - the Sign of Faith</a:t>
            </a:r>
            <a:endParaRPr lang="de-DE" sz="1600" dirty="0"/>
          </a:p>
        </p:txBody>
      </p:sp>
      <p:sp>
        <p:nvSpPr>
          <p:cNvPr id="23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t="2070" r="2277" b="1680"/>
          <a:stretch/>
        </p:blipFill>
        <p:spPr>
          <a:xfrm>
            <a:off x="1871700" y="1196752"/>
            <a:ext cx="5382540" cy="44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8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93768"/>
            <a:ext cx="2916324" cy="3888432"/>
          </a:xfrm>
          <a:prstGeom prst="rect">
            <a:avLst/>
          </a:prstGeo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Die Taufe – Zeichen des Glaubens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Baptism - the Sign of Faith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5797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27640"/>
            <a:ext cx="2828544" cy="3578352"/>
          </a:xfrm>
          <a:prstGeom prst="rect">
            <a:avLst/>
          </a:prstGeom>
        </p:spPr>
      </p:pic>
      <p:sp>
        <p:nvSpPr>
          <p:cNvPr id="11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Die Taufe – Zeichen des Glaubens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Baptism - the Sign of Faith</a:t>
            </a:r>
            <a:endParaRPr lang="de-DE" sz="1600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0151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74262"/>
            <a:ext cx="4336071" cy="3000362"/>
          </a:xfrm>
          <a:prstGeom prst="rect">
            <a:avLst/>
          </a:prstGeom>
        </p:spPr>
      </p:pic>
      <p:sp>
        <p:nvSpPr>
          <p:cNvPr id="12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Die Taufe – Zeichen des Glaubens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Baptism - the Sign of Faith</a:t>
            </a:r>
            <a:endParaRPr lang="de-DE" sz="1600" dirty="0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6967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12776"/>
            <a:ext cx="3888432" cy="3601768"/>
          </a:xfrm>
          <a:prstGeom prst="rect">
            <a:avLst/>
          </a:prstGeo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Die Taufe – Zeichen des Glaubens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Baptism - the Sign of Faith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3040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5" y="332656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09" b="22714"/>
          <a:stretch/>
        </p:blipFill>
        <p:spPr>
          <a:xfrm>
            <a:off x="2643272" y="1196752"/>
            <a:ext cx="3909122" cy="4284148"/>
          </a:xfrm>
          <a:prstGeom prst="rect">
            <a:avLst/>
          </a:prstGeo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Die Taufe – Zeichen des Glaubens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Baptism - the Sign of Faith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4103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7462003" cy="4525963"/>
          </a:xfrm>
        </p:spPr>
        <p:txBody>
          <a:bodyPr>
            <a:normAutofit/>
          </a:bodyPr>
          <a:lstStyle/>
          <a:p>
            <a:pPr algn="ctr"/>
            <a:r>
              <a:rPr lang="de-DE" sz="4800" dirty="0" smtClean="0"/>
              <a:t>Welcome</a:t>
            </a:r>
          </a:p>
          <a:p>
            <a:pPr algn="ctr"/>
            <a:endParaRPr lang="de-DE" dirty="0" smtClean="0"/>
          </a:p>
          <a:p>
            <a:pPr algn="ctr"/>
            <a:r>
              <a:rPr lang="en-US" dirty="0" smtClean="0"/>
              <a:t>to </a:t>
            </a:r>
            <a:r>
              <a:rPr lang="en-US" dirty="0"/>
              <a:t>the faith course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"</a:t>
            </a:r>
            <a:r>
              <a:rPr lang="en-US" dirty="0"/>
              <a:t>Christian Faith Explored"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ctr"/>
            <a:r>
              <a:rPr lang="en-US" dirty="0" smtClean="0"/>
              <a:t>for </a:t>
            </a:r>
            <a:r>
              <a:rPr lang="en-US" dirty="0"/>
              <a:t>baptism preparation</a:t>
            </a:r>
            <a:r>
              <a:rPr lang="de-DE" sz="1800" dirty="0" smtClean="0"/>
              <a:t> </a:t>
            </a:r>
          </a:p>
          <a:p>
            <a:pPr algn="ctr"/>
            <a:endParaRPr lang="de-DE" sz="1800" dirty="0" smtClean="0"/>
          </a:p>
          <a:p>
            <a:pPr algn="ctr"/>
            <a:endParaRPr lang="en-US" sz="1800" dirty="0" smtClean="0"/>
          </a:p>
          <a:p>
            <a:pPr algn="ctr"/>
            <a:r>
              <a:rPr lang="en-US" sz="1800" dirty="0" smtClean="0"/>
              <a:t>A </a:t>
            </a:r>
            <a:r>
              <a:rPr lang="en-US" sz="1800" dirty="0"/>
              <a:t>faith course with people of various languages and </a:t>
            </a:r>
            <a:r>
              <a:rPr lang="en-US" sz="1800" dirty="0" smtClean="0"/>
              <a:t>origins.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44208" y="1659507"/>
            <a:ext cx="2088232" cy="2685614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Die Taufe – Zeichen des Glaubens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Baptism - the Sign of Faith</a:t>
            </a:r>
            <a:endParaRPr lang="de-DE" sz="1600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66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1331640" y="1628800"/>
            <a:ext cx="33123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Bildhinweise:</a:t>
            </a:r>
          </a:p>
          <a:p>
            <a:r>
              <a:rPr lang="de-DE" sz="1100" dirty="0"/>
              <a:t>Folien 5, 9, 15, 16, </a:t>
            </a:r>
            <a:r>
              <a:rPr lang="de-DE" sz="1100" dirty="0" smtClean="0"/>
              <a:t>17, 19 </a:t>
            </a:r>
            <a:r>
              <a:rPr lang="de-DE" sz="1100" dirty="0"/>
              <a:t>: Andreas Blaschke</a:t>
            </a:r>
          </a:p>
          <a:p>
            <a:r>
              <a:rPr lang="de-DE" sz="1100" dirty="0"/>
              <a:t>Folien 7, 8, 18: istockphoto.com</a:t>
            </a:r>
          </a:p>
        </p:txBody>
      </p: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Die Taufe – Zeichen des Glaubens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Baptism - the Sign of Faith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6" y="4738756"/>
            <a:ext cx="6078334" cy="1026746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719026" y="3068960"/>
            <a:ext cx="4807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Weitere Informationen zum Kurs:</a:t>
            </a:r>
          </a:p>
          <a:p>
            <a:endParaRPr lang="de-DE" b="1" dirty="0"/>
          </a:p>
          <a:p>
            <a:r>
              <a:rPr lang="de-DE" b="1" dirty="0" smtClean="0"/>
              <a:t>http</a:t>
            </a:r>
            <a:r>
              <a:rPr lang="de-DE" b="1" dirty="0"/>
              <a:t>://</a:t>
            </a:r>
            <a:r>
              <a:rPr lang="de-DE" b="1" dirty="0" smtClean="0"/>
              <a:t>www.glaubenskurs-interkulturell.de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544928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 smtClean="0">
                <a:latin typeface="Adobe Arabic" pitchFamily="18" charset="-78"/>
                <a:cs typeface="Adobe Arabic" pitchFamily="18" charset="-78"/>
              </a:rPr>
              <a:t>به </a:t>
            </a:r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جلسات آموزش ایمان مسیحی</a:t>
            </a:r>
            <a:endParaRPr lang="de-DE" sz="48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3200" b="1" dirty="0">
                <a:latin typeface="Adobe Arabic" pitchFamily="18" charset="-78"/>
                <a:cs typeface="Adobe Arabic" pitchFamily="18" charset="-78"/>
              </a:rPr>
              <a:t>با عنوان "گفتاری در باب ایمان مسیحی"،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خوش آمدید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500" b="1" i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500" b="1" i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b="1" dirty="0">
                <a:latin typeface="Adobe Arabic" pitchFamily="18" charset="-78"/>
                <a:cs typeface="Adobe Arabic" pitchFamily="18" charset="-78"/>
              </a:rPr>
              <a:t>جهت آماده سازیِ مراسمِ غسل تعمید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90936" y="1750362"/>
            <a:ext cx="2088232" cy="268561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Die Taufe – Zeichen des Glaubens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smtClean="0"/>
              <a:t>Baptism - the Sign of Faith</a:t>
            </a:r>
            <a:endParaRPr lang="de-DE" sz="1600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56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7848600" cy="4525963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 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724128" y="2060848"/>
            <a:ext cx="2088232" cy="2685614"/>
          </a:xfrm>
          <a:prstGeom prst="rect">
            <a:avLst/>
          </a:prstGeom>
        </p:spPr>
      </p:pic>
      <p:sp>
        <p:nvSpPr>
          <p:cNvPr id="11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Die Taufe – Zeichen des Glaubens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Baptism - the Sign of Faith</a:t>
            </a:r>
            <a:endParaRPr lang="de-DE" sz="1600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 fontScale="92500" lnSpcReduction="10000"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6600" b="1" dirty="0">
                <a:latin typeface="Adobe Arabic" pitchFamily="18" charset="-78"/>
                <a:cs typeface="Adobe Arabic" pitchFamily="18" charset="-78"/>
              </a:rPr>
              <a:t>أهلاً ومرحباً بكم</a:t>
            </a:r>
            <a:endParaRPr lang="de-DE" sz="6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400" b="1" dirty="0">
                <a:latin typeface="Adobe Arabic" pitchFamily="18" charset="-78"/>
                <a:cs typeface="Adobe Arabic" pitchFamily="18" charset="-78"/>
              </a:rPr>
              <a:t>في دورة الإيمان</a:t>
            </a:r>
            <a:endParaRPr lang="de-DE" sz="44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 smtClean="0">
                <a:latin typeface="Adobe Arabic" pitchFamily="18" charset="-78"/>
                <a:cs typeface="Adobe Arabic" pitchFamily="18" charset="-78"/>
              </a:rPr>
              <a:t>دروس </a:t>
            </a:r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في الإيمان </a:t>
            </a:r>
            <a:r>
              <a:rPr lang="fa-IR" sz="4800" b="1" dirty="0" smtClean="0">
                <a:latin typeface="Adobe Arabic" pitchFamily="18" charset="-78"/>
                <a:cs typeface="Adobe Arabic" pitchFamily="18" charset="-78"/>
              </a:rPr>
              <a:t>المسيحي</a:t>
            </a:r>
            <a:endParaRPr lang="de-DE" sz="48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48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300" b="1" i="1" dirty="0">
                <a:latin typeface="Adobe Arabic" pitchFamily="18" charset="-78"/>
                <a:cs typeface="Adobe Arabic" pitchFamily="18" charset="-78"/>
              </a:rPr>
              <a:t>دورة تحضيرية للمعمودية</a:t>
            </a:r>
            <a:endParaRPr lang="de-DE" sz="4300" b="1" i="1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75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5" y="332656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09" b="22714"/>
          <a:stretch/>
        </p:blipFill>
        <p:spPr>
          <a:xfrm>
            <a:off x="2643272" y="1196752"/>
            <a:ext cx="3909122" cy="4284148"/>
          </a:xfrm>
          <a:prstGeom prst="rect">
            <a:avLst/>
          </a:prstGeo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Die Taufe – Zeichen des Glaubens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Baptism - the Sign of Faith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1557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251520" y="1988840"/>
            <a:ext cx="17025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de-DE" sz="2800" dirty="0" smtClean="0"/>
              <a:t>Wasser</a:t>
            </a:r>
          </a:p>
          <a:p>
            <a:pPr algn="r"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de-DE" sz="2800" dirty="0">
                <a:solidFill>
                  <a:srgbClr val="C00000"/>
                </a:solidFill>
              </a:rPr>
              <a:t>… tötet</a:t>
            </a:r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endParaRPr lang="de-DE" sz="2800" dirty="0" smtClean="0"/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endParaRPr lang="de-DE" sz="2800" dirty="0" smtClean="0"/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de-DE" sz="2800" dirty="0" err="1" smtClean="0"/>
              <a:t>Water</a:t>
            </a:r>
            <a:endParaRPr lang="de-DE" sz="2800" dirty="0" smtClean="0"/>
          </a:p>
          <a:p>
            <a:pPr algn="r"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de-DE" sz="2800" dirty="0">
                <a:solidFill>
                  <a:srgbClr val="C00000"/>
                </a:solidFill>
              </a:rPr>
              <a:t>… </a:t>
            </a:r>
            <a:r>
              <a:rPr lang="de-DE" sz="2800" dirty="0" err="1" smtClean="0">
                <a:solidFill>
                  <a:srgbClr val="C00000"/>
                </a:solidFill>
              </a:rPr>
              <a:t>kills</a:t>
            </a:r>
            <a:endParaRPr lang="de-DE" sz="28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3"/>
          <a:stretch/>
        </p:blipFill>
        <p:spPr>
          <a:xfrm>
            <a:off x="2321166" y="1554769"/>
            <a:ext cx="3763002" cy="3114910"/>
          </a:xfrm>
          <a:prstGeom prst="rect">
            <a:avLst/>
          </a:prstGeom>
        </p:spPr>
      </p:pic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Die Taufe – Zeichen des Glaubens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Baptism - the Sign of Faith</a:t>
            </a:r>
            <a:endParaRPr lang="de-DE" sz="16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952351" y="3501008"/>
            <a:ext cx="1240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dirty="0" smtClean="0">
                <a:latin typeface="Adobe Arabic" pitchFamily="18" charset="-78"/>
                <a:cs typeface="Adobe Arabic" pitchFamily="18" charset="-78"/>
              </a:rPr>
              <a:t>الماء </a:t>
            </a:r>
            <a:endParaRPr lang="de-DE" sz="4000" b="1" dirty="0" smtClean="0">
              <a:latin typeface="Adobe Arabic" pitchFamily="18" charset="-78"/>
              <a:cs typeface="Adobe Arabic" pitchFamily="18" charset="-78"/>
            </a:endParaRPr>
          </a:p>
          <a:p>
            <a:pPr rtl="1"/>
            <a:r>
              <a:rPr lang="de-DE" sz="4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...</a:t>
            </a:r>
            <a:r>
              <a:rPr lang="ar-SA" sz="4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يُميِت</a:t>
            </a:r>
            <a:endParaRPr lang="de-DE" sz="4000" b="1" dirty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129455" y="1554769"/>
            <a:ext cx="20777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latin typeface="Adobe Arabic" pitchFamily="18" charset="-78"/>
                <a:cs typeface="Adobe Arabic" pitchFamily="18" charset="-78"/>
              </a:rPr>
              <a:t>آب</a:t>
            </a:r>
            <a:r>
              <a:rPr lang="ar-SA" sz="4000" b="1" dirty="0" smtClean="0">
                <a:latin typeface="Adobe Arabic" pitchFamily="18" charset="-78"/>
                <a:cs typeface="Adobe Arabic" pitchFamily="18" charset="-78"/>
              </a:rPr>
              <a:t>،</a:t>
            </a:r>
            <a:endParaRPr lang="de-DE" sz="4000" b="1" dirty="0" smtClean="0">
              <a:latin typeface="Adobe Arabic" pitchFamily="18" charset="-78"/>
              <a:cs typeface="Adobe Arabic" pitchFamily="18" charset="-78"/>
            </a:endParaRPr>
          </a:p>
          <a:p>
            <a:pPr rtl="1"/>
            <a:r>
              <a:rPr lang="de-DE" sz="4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...</a:t>
            </a:r>
            <a:r>
              <a:rPr lang="ar-SA" sz="4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40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به کام </a:t>
            </a:r>
            <a:r>
              <a:rPr lang="ar-SA" sz="4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مرگ</a:t>
            </a:r>
            <a:r>
              <a:rPr lang="de-DE" sz="4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/>
            </a:r>
            <a:br>
              <a:rPr lang="de-DE" sz="4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ar-SA" sz="4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40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می فرستد</a:t>
            </a:r>
            <a:endParaRPr lang="de-DE" sz="4000" b="1" dirty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3786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446049" y="1479004"/>
            <a:ext cx="21097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de-DE" sz="2800" dirty="0" smtClean="0"/>
              <a:t>Wasser</a:t>
            </a:r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de-DE" sz="2800" dirty="0">
                <a:solidFill>
                  <a:srgbClr val="C00000"/>
                </a:solidFill>
              </a:rPr>
              <a:t>… reinigt</a:t>
            </a:r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endParaRPr lang="de-DE" sz="2800" dirty="0" smtClean="0"/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endParaRPr lang="de-DE" sz="2800" dirty="0"/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endParaRPr lang="de-DE" sz="2800" dirty="0" smtClean="0"/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endParaRPr lang="de-DE" sz="2800" dirty="0"/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de-DE" sz="2800" dirty="0" err="1"/>
              <a:t>Water</a:t>
            </a:r>
            <a:r>
              <a:rPr lang="de-DE" sz="2800" dirty="0"/>
              <a:t>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>
                <a:solidFill>
                  <a:srgbClr val="C00000"/>
                </a:solidFill>
              </a:rPr>
              <a:t>... </a:t>
            </a:r>
            <a:r>
              <a:rPr lang="de-DE" sz="2800" dirty="0" err="1" smtClean="0">
                <a:solidFill>
                  <a:srgbClr val="C00000"/>
                </a:solidFill>
              </a:rPr>
              <a:t>cleanses</a:t>
            </a:r>
            <a:endParaRPr lang="de-DE" sz="28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6" b="28593"/>
          <a:stretch/>
        </p:blipFill>
        <p:spPr>
          <a:xfrm>
            <a:off x="2529736" y="1489516"/>
            <a:ext cx="3780928" cy="3486856"/>
          </a:xfrm>
          <a:prstGeom prst="rect">
            <a:avLst/>
          </a:prstGeom>
        </p:spPr>
      </p:pic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Die Taufe – Zeichen des Glaubens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Baptism - the Sign of Faith</a:t>
            </a:r>
            <a:endParaRPr lang="de-DE" sz="16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872912" y="3599904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dirty="0" smtClean="0">
                <a:latin typeface="Adobe Arabic" pitchFamily="18" charset="-78"/>
                <a:cs typeface="Adobe Arabic" pitchFamily="18" charset="-78"/>
              </a:rPr>
              <a:t>الماء </a:t>
            </a:r>
            <a:endParaRPr lang="de-DE" sz="4000" b="1" dirty="0" smtClean="0">
              <a:latin typeface="Adobe Arabic" pitchFamily="18" charset="-78"/>
              <a:cs typeface="Adobe Arabic" pitchFamily="18" charset="-78"/>
            </a:endParaRPr>
          </a:p>
          <a:p>
            <a:pPr rtl="1"/>
            <a:r>
              <a:rPr lang="de-DE" sz="4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...</a:t>
            </a:r>
            <a:r>
              <a:rPr lang="ar-SA" sz="40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ييُنَظف</a:t>
            </a:r>
            <a:endParaRPr lang="de-DE" sz="4000" b="1" dirty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310665" y="1628800"/>
            <a:ext cx="20777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latin typeface="Adobe Arabic" pitchFamily="18" charset="-78"/>
                <a:cs typeface="Adobe Arabic" pitchFamily="18" charset="-78"/>
              </a:rPr>
              <a:t>آب</a:t>
            </a:r>
            <a:r>
              <a:rPr lang="ar-SA" sz="4000" b="1" dirty="0" smtClean="0">
                <a:latin typeface="Adobe Arabic" pitchFamily="18" charset="-78"/>
                <a:cs typeface="Adobe Arabic" pitchFamily="18" charset="-78"/>
              </a:rPr>
              <a:t>،</a:t>
            </a:r>
            <a:endParaRPr lang="de-DE" sz="4000" b="1" dirty="0" smtClean="0">
              <a:latin typeface="Adobe Arabic" pitchFamily="18" charset="-78"/>
              <a:cs typeface="Adobe Arabic" pitchFamily="18" charset="-78"/>
            </a:endParaRPr>
          </a:p>
          <a:p>
            <a:pPr rtl="1"/>
            <a:r>
              <a:rPr lang="de-DE" sz="4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...</a:t>
            </a:r>
            <a:r>
              <a:rPr lang="ar-SA" sz="40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پاکیزه می سازد</a:t>
            </a:r>
            <a:endParaRPr lang="de-DE" sz="4000" b="1" dirty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4514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7" r="24778" b="25684"/>
          <a:stretch/>
        </p:blipFill>
        <p:spPr>
          <a:xfrm>
            <a:off x="2915816" y="1286182"/>
            <a:ext cx="3676676" cy="3732396"/>
          </a:xfrm>
          <a:prstGeom prst="rect">
            <a:avLst/>
          </a:prstGeom>
        </p:spPr>
      </p:pic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Die Taufe – Zeichen des Glaubens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Baptism - the Sign of Faith</a:t>
            </a:r>
            <a:endParaRPr lang="de-DE" sz="16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46049" y="1479004"/>
            <a:ext cx="24697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de-DE" sz="2800" dirty="0" smtClean="0"/>
              <a:t>Wasser</a:t>
            </a:r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de-DE" sz="2800" dirty="0">
                <a:solidFill>
                  <a:srgbClr val="C00000"/>
                </a:solidFill>
              </a:rPr>
              <a:t>… </a:t>
            </a:r>
            <a:r>
              <a:rPr lang="de-DE" sz="2800" dirty="0" smtClean="0">
                <a:solidFill>
                  <a:srgbClr val="C00000"/>
                </a:solidFill>
              </a:rPr>
              <a:t>belebt</a:t>
            </a:r>
            <a:endParaRPr lang="de-DE" sz="2800" dirty="0">
              <a:solidFill>
                <a:srgbClr val="C00000"/>
              </a:solidFill>
            </a:endParaRPr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endParaRPr lang="de-DE" sz="2800" dirty="0" smtClean="0"/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endParaRPr lang="de-DE" sz="2800" dirty="0"/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endParaRPr lang="de-DE" sz="2800" dirty="0" smtClean="0"/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endParaRPr lang="de-DE" sz="2800" dirty="0"/>
          </a:p>
          <a:p>
            <a:pPr>
              <a:defRPr sz="72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de-DE" sz="2800" dirty="0" err="1"/>
              <a:t>Water</a:t>
            </a:r>
            <a:r>
              <a:rPr lang="de-DE" sz="2800" dirty="0"/>
              <a:t>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>
                <a:solidFill>
                  <a:srgbClr val="C00000"/>
                </a:solidFill>
              </a:rPr>
              <a:t>... </a:t>
            </a:r>
            <a:r>
              <a:rPr lang="de-DE" sz="2800" dirty="0" err="1">
                <a:solidFill>
                  <a:srgbClr val="C00000"/>
                </a:solidFill>
              </a:rPr>
              <a:t>refreshes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411923" y="3602684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dirty="0" smtClean="0">
                <a:latin typeface="Adobe Arabic" pitchFamily="18" charset="-78"/>
                <a:cs typeface="Adobe Arabic" pitchFamily="18" charset="-78"/>
              </a:rPr>
              <a:t>الماء </a:t>
            </a:r>
            <a:endParaRPr lang="de-DE" sz="4000" b="1" dirty="0" smtClean="0">
              <a:latin typeface="Adobe Arabic" pitchFamily="18" charset="-78"/>
              <a:cs typeface="Adobe Arabic" pitchFamily="18" charset="-78"/>
            </a:endParaRPr>
          </a:p>
          <a:p>
            <a:pPr rtl="1"/>
            <a:r>
              <a:rPr lang="de-DE" sz="4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...</a:t>
            </a:r>
            <a:r>
              <a:rPr lang="ar-SA" sz="40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يُحْيي</a:t>
            </a:r>
            <a:endParaRPr lang="de-DE" sz="4000" b="1" dirty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849676" y="1268760"/>
            <a:ext cx="20777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latin typeface="Adobe Arabic" pitchFamily="18" charset="-78"/>
                <a:cs typeface="Adobe Arabic" pitchFamily="18" charset="-78"/>
              </a:rPr>
              <a:t>آب</a:t>
            </a:r>
            <a:r>
              <a:rPr lang="ar-SA" sz="4000" b="1" dirty="0" smtClean="0">
                <a:latin typeface="Adobe Arabic" pitchFamily="18" charset="-78"/>
                <a:cs typeface="Adobe Arabic" pitchFamily="18" charset="-78"/>
              </a:rPr>
              <a:t>،</a:t>
            </a:r>
            <a:endParaRPr lang="de-DE" sz="4000" b="1" dirty="0" smtClean="0">
              <a:latin typeface="Adobe Arabic" pitchFamily="18" charset="-78"/>
              <a:cs typeface="Adobe Arabic" pitchFamily="18" charset="-78"/>
            </a:endParaRPr>
          </a:p>
          <a:p>
            <a:pPr rtl="1"/>
            <a:r>
              <a:rPr lang="de-DE" sz="40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...</a:t>
            </a:r>
            <a:r>
              <a:rPr lang="ar-SA" sz="40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مایه حیات</a:t>
            </a:r>
            <a:endParaRPr lang="de-DE" sz="4000" b="1" dirty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2593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6" r="8716" b="75111"/>
          <a:stretch/>
        </p:blipFill>
        <p:spPr>
          <a:xfrm>
            <a:off x="1691680" y="1772816"/>
            <a:ext cx="5889622" cy="2901632"/>
          </a:xfrm>
          <a:prstGeom prst="rect">
            <a:avLst/>
          </a:prstGeo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3227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Die Taufe – Zeichen des Glaubens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Baptism - the Sign of Faith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63888" y="332656"/>
            <a:ext cx="539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غُسل تعمید - نشانه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المعمودية – رمز الإيمان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399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-Vorlage Flüchtlingskur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ysithea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äsentation2" id="{AC6B5EA7-0378-D041-898C-AA6E4527244C}" vid="{F2446339-56F2-8C4E-9AB3-1D46207FD49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Layout-Vorlage Flüchtlingskurs</Template>
  <TotalTime>0</TotalTime>
  <Words>787</Words>
  <Application>Microsoft Office PowerPoint</Application>
  <PresentationFormat>Bildschirmpräsentation (4:3)</PresentationFormat>
  <Paragraphs>301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Layout-Vorlage Flüchtlingskurs</vt:lpstr>
      <vt:lpstr>Die Taufe – Zeichen des Glaubens  Baptism - the Sign of Faith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EOK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Einheit (wird von der Redaktion eingefügt )</dc:title>
  <dc:creator>Mayer, Sabine</dc:creator>
  <cp:lastModifiedBy>Mayer, Sabine</cp:lastModifiedBy>
  <cp:revision>43</cp:revision>
  <dcterms:created xsi:type="dcterms:W3CDTF">2016-06-30T08:57:56Z</dcterms:created>
  <dcterms:modified xsi:type="dcterms:W3CDTF">2016-08-29T09:17:30Z</dcterms:modified>
</cp:coreProperties>
</file>