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4" r:id="rId3"/>
    <p:sldId id="295" r:id="rId4"/>
    <p:sldId id="296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9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110" d="100"/>
          <a:sy n="110" d="100"/>
        </p:scale>
        <p:origin x="-160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A1025-DD43-4769-A4F0-3EB488A7BA45}" type="datetimeFigureOut">
              <a:rPr lang="de-DE" smtClean="0"/>
              <a:t>29.08.2016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A87D9-CDF8-4FBE-89CC-062980E71A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1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Christen beten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Christians </a:t>
            </a:r>
            <a:r>
              <a:rPr lang="de-DE" sz="1600" dirty="0" err="1"/>
              <a:t>pray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9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1345742"/>
            <a:ext cx="7643812" cy="4371304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40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20034" r="8846" b="15988"/>
          <a:stretch/>
        </p:blipFill>
        <p:spPr>
          <a:xfrm>
            <a:off x="2483768" y="1196752"/>
            <a:ext cx="4604100" cy="4276697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63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56" y="1268413"/>
            <a:ext cx="676252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8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73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0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22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18" y="1268413"/>
            <a:ext cx="6427401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48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7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24066" y="270892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073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Christen beten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Christians </a:t>
            </a:r>
            <a:r>
              <a:rPr lang="de-DE" sz="1600" dirty="0" err="1"/>
              <a:t>pray</a:t>
            </a:r>
            <a:endParaRPr lang="de-DE" sz="16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840998" y="116601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8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15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80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4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0"/>
          <a:stretch/>
        </p:blipFill>
        <p:spPr>
          <a:xfrm>
            <a:off x="2812857" y="1052736"/>
            <a:ext cx="3651044" cy="4680520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3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beten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pray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2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564</Words>
  <Application>Microsoft Office PowerPoint</Application>
  <PresentationFormat>Bildschirmpräsentation (4:3)</PresentationFormat>
  <Paragraphs>228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Layout-Vorlage Flüchtlingskurs</vt:lpstr>
      <vt:lpstr>Christen beten  Christians pray</vt:lpstr>
      <vt:lpstr>Christen beten  Christians pray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13</cp:revision>
  <dcterms:created xsi:type="dcterms:W3CDTF">2016-06-30T08:57:56Z</dcterms:created>
  <dcterms:modified xsi:type="dcterms:W3CDTF">2016-08-29T09:15:38Z</dcterms:modified>
</cp:coreProperties>
</file>