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7" r:id="rId2"/>
    <p:sldId id="308" r:id="rId3"/>
    <p:sldId id="309" r:id="rId4"/>
    <p:sldId id="310" r:id="rId5"/>
    <p:sldId id="276" r:id="rId6"/>
    <p:sldId id="297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300" r:id="rId15"/>
    <p:sldId id="298" r:id="rId16"/>
    <p:sldId id="305" r:id="rId17"/>
    <p:sldId id="286" r:id="rId18"/>
    <p:sldId id="287" r:id="rId19"/>
    <p:sldId id="306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84"/>
    <p:restoredTop sz="92563"/>
  </p:normalViewPr>
  <p:slideViewPr>
    <p:cSldViewPr>
      <p:cViewPr>
        <p:scale>
          <a:sx n="110" d="100"/>
          <a:sy n="110" d="100"/>
        </p:scale>
        <p:origin x="-1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206D3-6412-44B7-94B2-572C3738EC39}" type="datetimeFigureOut">
              <a:rPr lang="de-DE" smtClean="0"/>
              <a:t>05.09.2016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1D0A2-A41A-4548-A63E-24ED8B83E5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504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1D0A2-A41A-4548-A63E-24ED8B83E59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568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Titelfolie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668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2211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 mit 2 Feldern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91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7809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Textfolie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971600" y="22048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945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48680"/>
            <a:ext cx="5474266" cy="41044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de-DE" dirty="0" smtClean="0"/>
              <a:t>Untertitel  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1520" y="404664"/>
            <a:ext cx="1152128" cy="12241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929505" y="3212976"/>
            <a:ext cx="5236441" cy="1368152"/>
          </a:xfr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Texte, die über dem Bild liegen evtl. in Weiß für bessere Lesbarkeit</a:t>
            </a:r>
          </a:p>
        </p:txBody>
      </p:sp>
    </p:spTree>
    <p:extLst>
      <p:ext uri="{BB962C8B-B14F-4D97-AF65-F5344CB8AC3E}">
        <p14:creationId xmlns:p14="http://schemas.microsoft.com/office/powerpoint/2010/main" val="424070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err="1" smtClean="0"/>
              <a:t>Powerpoint</a:t>
            </a:r>
            <a:r>
              <a:rPr lang="de-DE" dirty="0" smtClean="0"/>
              <a:t> Präsentation</a:t>
            </a:r>
            <a:br>
              <a:rPr lang="de-DE" dirty="0" smtClean="0"/>
            </a:br>
            <a:r>
              <a:rPr lang="de-DE" dirty="0" smtClean="0"/>
              <a:t>Flüchtlingskurs</a:t>
            </a:r>
            <a:br>
              <a:rPr lang="de-DE" dirty="0" smtClean="0"/>
            </a:br>
            <a:r>
              <a:rPr lang="de-DE" dirty="0" smtClean="0"/>
              <a:t>Titel: </a:t>
            </a:r>
            <a:r>
              <a:rPr lang="de-DE" dirty="0" err="1" smtClean="0"/>
              <a:t>Trebuchet</a:t>
            </a:r>
            <a:r>
              <a:rPr lang="de-DE" dirty="0" smtClean="0"/>
              <a:t> 44 fett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996952"/>
            <a:ext cx="8229600" cy="3129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Normaler Text: </a:t>
            </a:r>
            <a:r>
              <a:rPr lang="de-DE" dirty="0" err="1" smtClean="0"/>
              <a:t>Trebuchet</a:t>
            </a:r>
            <a:r>
              <a:rPr lang="de-DE" dirty="0" smtClean="0"/>
              <a:t> 32</a:t>
            </a:r>
          </a:p>
          <a:p>
            <a:pPr lvl="1"/>
            <a:r>
              <a:rPr lang="de-DE" dirty="0" smtClean="0"/>
              <a:t>Kleinere Einrückungen etc.: </a:t>
            </a:r>
            <a:r>
              <a:rPr lang="de-DE" dirty="0" err="1" smtClean="0"/>
              <a:t>Trebuchet</a:t>
            </a:r>
            <a:r>
              <a:rPr lang="de-DE" dirty="0" smtClean="0"/>
              <a:t> 28</a:t>
            </a:r>
          </a:p>
        </p:txBody>
      </p:sp>
    </p:spTree>
    <p:extLst>
      <p:ext uri="{BB962C8B-B14F-4D97-AF65-F5344CB8AC3E}">
        <p14:creationId xmlns:p14="http://schemas.microsoft.com/office/powerpoint/2010/main" val="219665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922114"/>
          </a:xfrm>
        </p:spPr>
        <p:txBody>
          <a:bodyPr>
            <a:normAutofit fontScale="90000"/>
          </a:bodyPr>
          <a:lstStyle/>
          <a:p>
            <a:pPr algn="l"/>
            <a:r>
              <a:rPr lang="de-DE" sz="1600" dirty="0"/>
              <a:t>Kirche als Gemeinschaft der Glaubenden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en-US" sz="1600" dirty="0"/>
              <a:t>The Church as a Community of Believers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5" y="1340768"/>
            <a:ext cx="7848600" cy="45259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de-DE" sz="4800" dirty="0"/>
              <a:t>Herzlich </a:t>
            </a:r>
            <a:r>
              <a:rPr lang="de-DE" sz="4800" dirty="0" smtClean="0"/>
              <a:t>Willkommen </a:t>
            </a:r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r>
              <a:rPr lang="de-DE" dirty="0" smtClean="0"/>
              <a:t>		zum Glaubenskurs </a:t>
            </a:r>
          </a:p>
          <a:p>
            <a:r>
              <a:rPr lang="de-DE" sz="3200" dirty="0" smtClean="0"/>
              <a:t>	    „Christlicher Glaube </a:t>
            </a:r>
          </a:p>
          <a:p>
            <a:r>
              <a:rPr lang="de-DE" sz="3200" dirty="0" smtClean="0"/>
              <a:t>                  im Gespräch“ </a:t>
            </a:r>
            <a:endParaRPr lang="de-DE" dirty="0"/>
          </a:p>
          <a:p>
            <a:pPr algn="ctr"/>
            <a:r>
              <a:rPr lang="de-DE" sz="1800" dirty="0" smtClean="0"/>
              <a:t> </a:t>
            </a:r>
          </a:p>
          <a:p>
            <a:pPr algn="ctr"/>
            <a:endParaRPr lang="de-DE" sz="1800" dirty="0"/>
          </a:p>
          <a:p>
            <a:pPr algn="ctr"/>
            <a:endParaRPr lang="de-DE" sz="1800" dirty="0" smtClean="0"/>
          </a:p>
          <a:p>
            <a:pPr algn="ctr"/>
            <a:r>
              <a:rPr lang="de-DE" sz="1800" dirty="0" smtClean="0"/>
              <a:t>Ein Glaubenskurs mit Menschen verschiedener Sprache und Herkunft.</a:t>
            </a:r>
            <a:r>
              <a:rPr lang="de-DE" dirty="0" smtClean="0"/>
              <a:t> </a:t>
            </a:r>
            <a:r>
              <a:rPr lang="de-DE" sz="1500" i="1" dirty="0" smtClean="0">
                <a:solidFill>
                  <a:srgbClr val="FF0000"/>
                </a:solidFill>
              </a:rPr>
              <a:t> 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5849837" y="1988840"/>
            <a:ext cx="2088232" cy="2685614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الكنيسة هي علاقة المؤمنين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64088" y="332656"/>
            <a:ext cx="3593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کلیسا، به عنوان مجموعه ای از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ایمانداران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الكنيسة هي شركة المؤمنين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024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4932040" y="5085184"/>
            <a:ext cx="248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g</a:t>
            </a:r>
            <a:r>
              <a:rPr lang="de-DE" dirty="0" smtClean="0">
                <a:latin typeface="+mj-lt"/>
              </a:rPr>
              <a:t>egebenenfalls: Text </a:t>
            </a:r>
            <a:endParaRPr lang="de-DE" dirty="0">
              <a:latin typeface="+mj-lt"/>
            </a:endParaRPr>
          </a:p>
        </p:txBody>
      </p:sp>
      <p:pic>
        <p:nvPicPr>
          <p:cNvPr id="8" name="Picture 5" descr="The_1910_World_Missionary_Conference%2Cthe_Edinburgh_Missionary_Conference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rcRect t="13126"/>
          <a:stretch/>
        </p:blipFill>
        <p:spPr bwMode="auto">
          <a:xfrm>
            <a:off x="1341985" y="1259457"/>
            <a:ext cx="6480720" cy="450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457200" y="274638"/>
            <a:ext cx="397078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Kirche als Gemeinschaft der Glaubenden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The Church as a Community of Believers</a:t>
            </a:r>
            <a:endParaRPr lang="de-DE" sz="1600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الكنيسة هي علاقة المؤمنين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364088" y="332656"/>
            <a:ext cx="3593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کلیسا، به عنوان مجموعه ای از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ایمانداران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الكنيسة هي شركة المؤمنين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50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897" y="1268760"/>
            <a:ext cx="3824896" cy="4063952"/>
          </a:xfrm>
          <a:prstGeom prst="rect">
            <a:avLst/>
          </a:prstGeo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397078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Kirche als Gemeinschaft der Glaubenden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The Church as a Community of Believers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الكنيسة هي علاقة المؤمنين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364088" y="332656"/>
            <a:ext cx="3593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کلیسا، به عنوان مجموعه ای از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ایمانداران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الكنيسة هي شركة المؤمنين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50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4932040" y="5085184"/>
            <a:ext cx="248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g</a:t>
            </a:r>
            <a:r>
              <a:rPr lang="de-DE" dirty="0" smtClean="0">
                <a:latin typeface="+mj-lt"/>
              </a:rPr>
              <a:t>egebenenfalls: Text </a:t>
            </a:r>
            <a:endParaRPr lang="de-DE" dirty="0">
              <a:latin typeface="+mj-lt"/>
            </a:endParaRPr>
          </a:p>
        </p:txBody>
      </p:sp>
      <p:pic>
        <p:nvPicPr>
          <p:cNvPr id="3074" name="Picture 2" descr="G:\MissionOekumene\Theologischer Mitarbeiter\3 Si\Projekt Gemensam Kirche gestalten 2013\Glaubenskurs\Bilder\IMG_70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3" b="8809"/>
          <a:stretch/>
        </p:blipFill>
        <p:spPr bwMode="auto">
          <a:xfrm>
            <a:off x="660586" y="1412776"/>
            <a:ext cx="7776864" cy="423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457200" y="274638"/>
            <a:ext cx="397078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Kirche als Gemeinschaft der Glaubenden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The Church as a Community of Believers</a:t>
            </a:r>
            <a:endParaRPr lang="de-DE" sz="1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الكنيسة هي علاقة المؤمنين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364088" y="332656"/>
            <a:ext cx="3593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کلیسا، به عنوان مجموعه ای از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ایمانداران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الكنيسة هي شركة المؤمنين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50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96752"/>
            <a:ext cx="4104456" cy="4525962"/>
          </a:xfrm>
        </p:spPr>
      </p:pic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397078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Kirche als Gemeinschaft der Glaubenden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The Church as a Community of Believers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الكنيسة هي علاقة المؤمنين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364088" y="332656"/>
            <a:ext cx="3593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کلیسا، به عنوان مجموعه ای از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ایمانداران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الكنيسة هي شركة المؤمنين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50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22" y="1124744"/>
            <a:ext cx="3115252" cy="4608512"/>
          </a:xfrm>
        </p:spPr>
      </p:pic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45" y="1196752"/>
            <a:ext cx="3336857" cy="4525484"/>
          </a:xfrm>
        </p:spPr>
      </p:pic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4932040" y="5085184"/>
            <a:ext cx="248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g</a:t>
            </a:r>
            <a:r>
              <a:rPr lang="de-DE" dirty="0" smtClean="0">
                <a:latin typeface="+mj-lt"/>
              </a:rPr>
              <a:t>egebenenfalls: Text </a:t>
            </a:r>
            <a:endParaRPr lang="de-DE" dirty="0">
              <a:latin typeface="+mj-lt"/>
            </a:endParaRPr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457200" y="274638"/>
            <a:ext cx="397078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Kirche als Gemeinschaft der Glaubenden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The Church as a Community of Believers</a:t>
            </a:r>
            <a:endParaRPr lang="de-DE" sz="1600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الكنيسة هي علاقة المؤمنين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364088" y="332656"/>
            <a:ext cx="3593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کلیسا، به عنوان مجموعه ای از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ایمانداران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الكنيسة هي شركة المؤمنين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556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4932040" y="5085184"/>
            <a:ext cx="248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g</a:t>
            </a:r>
            <a:r>
              <a:rPr lang="de-DE" dirty="0" smtClean="0">
                <a:latin typeface="+mj-lt"/>
              </a:rPr>
              <a:t>egebenenfalls: Text </a:t>
            </a:r>
            <a:endParaRPr lang="de-DE" dirty="0">
              <a:latin typeface="+mj-lt"/>
            </a:endParaRPr>
          </a:p>
        </p:txBody>
      </p:sp>
      <p:pic>
        <p:nvPicPr>
          <p:cNvPr id="1026" name="Picture 2" descr="C:\Users\bsimon\Desktop\Libanon\20160619_0936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0179"/>
          <a:stretch/>
        </p:blipFill>
        <p:spPr bwMode="auto">
          <a:xfrm>
            <a:off x="1187623" y="1128841"/>
            <a:ext cx="6731579" cy="453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4"/>
          <p:cNvSpPr txBox="1">
            <a:spLocks/>
          </p:cNvSpPr>
          <p:nvPr/>
        </p:nvSpPr>
        <p:spPr>
          <a:xfrm>
            <a:off x="457200" y="274638"/>
            <a:ext cx="397078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Kirche als Gemeinschaft der Glaubenden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The Church as a Community of Believers</a:t>
            </a:r>
            <a:endParaRPr lang="de-DE" sz="16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الكنيسة هي علاقة المؤمنين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364088" y="332656"/>
            <a:ext cx="3593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کلیسا، به عنوان مجموعه ای از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ایمانداران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الكنيسة هي شركة المؤمنين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3733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4932040" y="5085184"/>
            <a:ext cx="248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g</a:t>
            </a:r>
            <a:r>
              <a:rPr lang="de-DE" dirty="0" smtClean="0">
                <a:latin typeface="+mj-lt"/>
              </a:rPr>
              <a:t>egebenenfalls: Text </a:t>
            </a:r>
            <a:endParaRPr lang="de-DE" dirty="0">
              <a:latin typeface="+mj-lt"/>
            </a:endParaRPr>
          </a:p>
        </p:txBody>
      </p:sp>
      <p:pic>
        <p:nvPicPr>
          <p:cNvPr id="8" name="Inhaltsplatzhalt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1" b="16687"/>
          <a:stretch/>
        </p:blipFill>
        <p:spPr>
          <a:xfrm>
            <a:off x="755576" y="1213503"/>
            <a:ext cx="7820230" cy="4378037"/>
          </a:xfrm>
          <a:prstGeom prst="rect">
            <a:avLst/>
          </a:prstGeom>
        </p:spPr>
      </p:pic>
      <p:sp>
        <p:nvSpPr>
          <p:cNvPr id="10" name="Titel 4"/>
          <p:cNvSpPr txBox="1">
            <a:spLocks/>
          </p:cNvSpPr>
          <p:nvPr/>
        </p:nvSpPr>
        <p:spPr>
          <a:xfrm>
            <a:off x="457200" y="274638"/>
            <a:ext cx="397078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Kirche als Gemeinschaft der Glaubenden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The Church as a Community of Believers</a:t>
            </a:r>
            <a:endParaRPr lang="de-DE" sz="1600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الكنيسة هي علاقة المؤمنين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364088" y="332656"/>
            <a:ext cx="3593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کلیسا، به عنوان مجموعه ای از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ایمانداران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الكنيسة هي شركة المؤمنين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341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11" name="Inhaltsplatzhalt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344" y="1052736"/>
            <a:ext cx="2793859" cy="4653719"/>
          </a:xfr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467545" y="6021287"/>
            <a:ext cx="745165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Gespräch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32" y="1052736"/>
            <a:ext cx="3055844" cy="4680520"/>
          </a:xfr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457200" y="274638"/>
            <a:ext cx="397078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Kirche als Gemeinschaft der Glaubenden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The Church as a Community of Believers</a:t>
            </a:r>
            <a:endParaRPr lang="de-DE" sz="1600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الكنيسة هي علاقة المؤمنين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364088" y="332656"/>
            <a:ext cx="3593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کلیسا، به عنوان مجموعه ای از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ایمانداران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الكنيسة هي شركة المؤمنين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50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2" b="3622"/>
          <a:stretch/>
        </p:blipFill>
        <p:spPr>
          <a:xfrm>
            <a:off x="813926" y="1343891"/>
            <a:ext cx="7536837" cy="4405746"/>
          </a:xfr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467545" y="6021287"/>
            <a:ext cx="745165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Gespräch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397078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Kirche als Gemeinschaft der Glaubenden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The Church as a Community of Believers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الكنيسة هي علاقة المؤمنين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364088" y="332656"/>
            <a:ext cx="3593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کلیسا، به عنوان مجموعه ای از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ایمانداران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الكنيسة هي شركة المؤمنين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50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67545" y="6021287"/>
            <a:ext cx="745165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Gespräch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724066" y="1412776"/>
            <a:ext cx="3672408" cy="1678831"/>
          </a:xfrm>
        </p:spPr>
        <p:txBody>
          <a:bodyPr>
            <a:normAutofit/>
          </a:bodyPr>
          <a:lstStyle/>
          <a:p>
            <a:r>
              <a:rPr lang="de-DE" sz="1100" dirty="0" smtClean="0"/>
              <a:t>Bildhinweise:</a:t>
            </a:r>
          </a:p>
          <a:p>
            <a:r>
              <a:rPr lang="de-DE" sz="1100" dirty="0"/>
              <a:t>Folie 5</a:t>
            </a:r>
            <a:r>
              <a:rPr lang="de-DE" sz="1100" dirty="0" smtClean="0"/>
              <a:t>: </a:t>
            </a:r>
            <a:r>
              <a:rPr lang="de-DE" sz="1100" dirty="0" err="1"/>
              <a:t>Pixelio</a:t>
            </a:r>
            <a:r>
              <a:rPr lang="de-DE" sz="1100" dirty="0"/>
              <a:t>, </a:t>
            </a:r>
            <a:r>
              <a:rPr lang="de-DE" sz="1100" dirty="0" err="1"/>
              <a:t>angieconscious</a:t>
            </a:r>
            <a:endParaRPr lang="de-DE" sz="1100" dirty="0"/>
          </a:p>
          <a:p>
            <a:r>
              <a:rPr lang="de-DE" sz="1100" dirty="0"/>
              <a:t>Folie </a:t>
            </a:r>
            <a:r>
              <a:rPr lang="de-DE" sz="1100" dirty="0" smtClean="0"/>
              <a:t>7, 14, </a:t>
            </a:r>
            <a:r>
              <a:rPr lang="de-DE" sz="1100" dirty="0"/>
              <a:t>16, 17, 18 : </a:t>
            </a:r>
            <a:r>
              <a:rPr lang="de-DE" sz="1100" dirty="0" smtClean="0"/>
              <a:t>Wikipedia</a:t>
            </a:r>
            <a:endParaRPr lang="de-DE" sz="1100" dirty="0"/>
          </a:p>
          <a:p>
            <a:r>
              <a:rPr lang="de-DE" sz="1100" dirty="0"/>
              <a:t>Folie </a:t>
            </a:r>
            <a:r>
              <a:rPr lang="de-DE" sz="1100" dirty="0" smtClean="0"/>
              <a:t>10, 11: Ökumenischer </a:t>
            </a:r>
            <a:r>
              <a:rPr lang="de-DE" sz="1100" dirty="0"/>
              <a:t>Rat der Kirchen</a:t>
            </a:r>
          </a:p>
          <a:p>
            <a:r>
              <a:rPr lang="de-DE" sz="1100" dirty="0" smtClean="0"/>
              <a:t>Folie 12: R. Pfeffer</a:t>
            </a:r>
            <a:endParaRPr lang="de-DE" sz="1100" dirty="0"/>
          </a:p>
          <a:p>
            <a:r>
              <a:rPr lang="de-DE" sz="1100" dirty="0" smtClean="0"/>
              <a:t>Folie 15: </a:t>
            </a:r>
            <a:r>
              <a:rPr lang="de-DE" sz="1100" dirty="0"/>
              <a:t>Benjamin </a:t>
            </a:r>
            <a:r>
              <a:rPr lang="de-DE" sz="1100" dirty="0" smtClean="0"/>
              <a:t>Simon</a:t>
            </a:r>
            <a:endParaRPr lang="de-DE" sz="1100" dirty="0"/>
          </a:p>
        </p:txBody>
      </p: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397078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Kirche als Gemeinschaft der Glaubenden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The Church as a Community of Believers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الكنيسة هي علاقة المؤمنين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364088" y="332656"/>
            <a:ext cx="3593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کلیسا، به عنوان مجموعه ای از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ایمانداران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الكنيسة هي شركة المؤمنين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6" y="4738756"/>
            <a:ext cx="6078334" cy="1026746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648092" y="3429000"/>
            <a:ext cx="48077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Weitere Informationen zum Kurs:</a:t>
            </a:r>
          </a:p>
          <a:p>
            <a:endParaRPr lang="de-DE" b="1" dirty="0"/>
          </a:p>
          <a:p>
            <a:r>
              <a:rPr lang="de-DE" b="1" dirty="0" smtClean="0"/>
              <a:t>http</a:t>
            </a:r>
            <a:r>
              <a:rPr lang="de-DE" b="1" dirty="0"/>
              <a:t>://</a:t>
            </a:r>
            <a:r>
              <a:rPr lang="de-DE" b="1" dirty="0" smtClean="0"/>
              <a:t>www.glaubenskurs-interkulturell.de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7057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444208" y="1659507"/>
            <a:ext cx="2088232" cy="2685614"/>
          </a:xfrm>
          <a:prstGeom prst="rect">
            <a:avLst/>
          </a:prstGeom>
        </p:spPr>
      </p:pic>
      <p:sp>
        <p:nvSpPr>
          <p:cNvPr id="14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922114"/>
          </a:xfrm>
        </p:spPr>
        <p:txBody>
          <a:bodyPr>
            <a:normAutofit fontScale="90000"/>
          </a:bodyPr>
          <a:lstStyle/>
          <a:p>
            <a:pPr algn="l"/>
            <a:r>
              <a:rPr lang="de-DE" sz="1600" dirty="0"/>
              <a:t>Kirche als Gemeinschaft der Glaubenden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en-US" sz="1600" dirty="0"/>
              <a:t>The Church as a Community of Believers</a:t>
            </a:r>
            <a:endParaRPr lang="de-DE" sz="1600" dirty="0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الكنيسة هي علاقة المؤمنين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364088" y="332656"/>
            <a:ext cx="3593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کلیسا، به عنوان مجموعه ای از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ایمانداران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الكنيسة هي شركة المؤمنين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Inhaltsplatzhalter 2"/>
          <p:cNvSpPr>
            <a:spLocks noGrp="1"/>
          </p:cNvSpPr>
          <p:nvPr/>
        </p:nvSpPr>
        <p:spPr>
          <a:xfrm>
            <a:off x="840998" y="1166019"/>
            <a:ext cx="746200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800" dirty="0" smtClean="0"/>
              <a:t>Welcome</a:t>
            </a:r>
          </a:p>
          <a:p>
            <a:pPr algn="ctr"/>
            <a:endParaRPr lang="de-DE" dirty="0" smtClean="0"/>
          </a:p>
          <a:p>
            <a:pPr algn="ctr"/>
            <a:r>
              <a:rPr lang="en-US" dirty="0" smtClean="0"/>
              <a:t>to </a:t>
            </a:r>
            <a:r>
              <a:rPr lang="en-US" dirty="0"/>
              <a:t>the faith course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"</a:t>
            </a:r>
            <a:r>
              <a:rPr lang="en-US" dirty="0"/>
              <a:t>Christian Faith Explored" </a:t>
            </a:r>
            <a:r>
              <a:rPr lang="en-US" dirty="0" smtClean="0"/>
              <a:t/>
            </a:r>
            <a:br>
              <a:rPr lang="en-US" dirty="0" smtClean="0"/>
            </a:br>
            <a:endParaRPr lang="de-DE" dirty="0" smtClean="0"/>
          </a:p>
          <a:p>
            <a:pPr algn="ctr"/>
            <a:endParaRPr lang="de-DE" sz="1800" dirty="0"/>
          </a:p>
          <a:p>
            <a:pPr algn="ctr"/>
            <a:endParaRPr lang="de-DE" sz="1800" dirty="0" smtClean="0"/>
          </a:p>
          <a:p>
            <a:pPr algn="ctr"/>
            <a:r>
              <a:rPr lang="en-US" sz="1800" dirty="0"/>
              <a:t>A faith course with people of various languages and </a:t>
            </a:r>
            <a:r>
              <a:rPr lang="en-US" sz="1800" dirty="0" smtClean="0"/>
              <a:t>origins</a:t>
            </a:r>
            <a:r>
              <a:rPr lang="de-DE" sz="1800" dirty="0" smtClean="0"/>
              <a:t>.</a:t>
            </a:r>
            <a:endParaRPr lang="de-DE" sz="15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3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6635080" cy="4525963"/>
          </a:xfrm>
        </p:spPr>
        <p:txBody>
          <a:bodyPr anchor="t">
            <a:normAutofit/>
          </a:bodyPr>
          <a:lstStyle/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800" b="1" dirty="0" smtClean="0">
                <a:latin typeface="Adobe Arabic" pitchFamily="18" charset="-78"/>
                <a:cs typeface="Adobe Arabic" pitchFamily="18" charset="-78"/>
              </a:rPr>
              <a:t>به </a:t>
            </a:r>
            <a:r>
              <a:rPr lang="fa-IR" sz="4800" b="1" dirty="0">
                <a:latin typeface="Adobe Arabic" pitchFamily="18" charset="-78"/>
                <a:cs typeface="Adobe Arabic" pitchFamily="18" charset="-78"/>
              </a:rPr>
              <a:t>جلسات آموزش ایمان مسیحی</a:t>
            </a:r>
            <a:endParaRPr lang="de-DE" sz="48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3200" b="1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sz="3200" b="1" dirty="0">
                <a:latin typeface="Adobe Arabic" pitchFamily="18" charset="-78"/>
                <a:cs typeface="Adobe Arabic" pitchFamily="18" charset="-78"/>
              </a:rPr>
              <a:t>با عنوان "گفتاری در باب ایمان مسیحی"،</a:t>
            </a:r>
            <a:endParaRPr lang="de-DE" sz="32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3200" b="1" dirty="0" smtClean="0">
                <a:latin typeface="Adobe Arabic" pitchFamily="18" charset="-78"/>
                <a:cs typeface="Adobe Arabic" pitchFamily="18" charset="-78"/>
              </a:rPr>
              <a:t>خوش آمدید</a:t>
            </a:r>
            <a:endParaRPr lang="de-DE" sz="32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500" b="1" i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490936" y="1750362"/>
            <a:ext cx="2088232" cy="2685614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3" name="Titel 4"/>
          <p:cNvSpPr txBox="1">
            <a:spLocks/>
          </p:cNvSpPr>
          <p:nvPr/>
        </p:nvSpPr>
        <p:spPr>
          <a:xfrm>
            <a:off x="457200" y="274638"/>
            <a:ext cx="397078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Kirche als Gemeinschaft der Glaubenden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The Church as a Community of Believers</a:t>
            </a:r>
            <a:endParaRPr lang="de-DE" sz="1600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الكنيسة هي علاقة المؤمنين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364088" y="332656"/>
            <a:ext cx="3593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کلیسا، به عنوان مجموعه ای از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ایمانداران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الكنيسة هي شركة المؤمنين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178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7848600" cy="4525963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 </a:t>
            </a:r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sz="1500" i="1" dirty="0" smtClean="0">
                <a:solidFill>
                  <a:srgbClr val="FF0000"/>
                </a:solidFill>
              </a:rPr>
              <a:t> 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5724128" y="2060848"/>
            <a:ext cx="2088232" cy="2685614"/>
          </a:xfrm>
          <a:prstGeom prst="rect">
            <a:avLst/>
          </a:prstGeom>
        </p:spPr>
      </p:pic>
      <p:sp>
        <p:nvSpPr>
          <p:cNvPr id="12" name="Titel 4"/>
          <p:cNvSpPr txBox="1">
            <a:spLocks/>
          </p:cNvSpPr>
          <p:nvPr/>
        </p:nvSpPr>
        <p:spPr>
          <a:xfrm>
            <a:off x="457200" y="274638"/>
            <a:ext cx="397078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Kirche als Gemeinschaft der Glaubenden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The Church as a Community of Believers</a:t>
            </a:r>
            <a:endParaRPr lang="de-DE" sz="1600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الكنيسة هي علاقة المؤمنين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364088" y="332656"/>
            <a:ext cx="3593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کلیسا، به عنوان مجموعه ای از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ایمانداران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الكنيسة هي شركة المؤمنين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6635080" cy="4525963"/>
          </a:xfrm>
        </p:spPr>
        <p:txBody>
          <a:bodyPr anchor="t">
            <a:normAutofit/>
          </a:bodyPr>
          <a:lstStyle/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6600" b="1" dirty="0">
                <a:latin typeface="Adobe Arabic" pitchFamily="18" charset="-78"/>
                <a:cs typeface="Adobe Arabic" pitchFamily="18" charset="-78"/>
              </a:rPr>
              <a:t>أهلاً ومرحباً بكم</a:t>
            </a:r>
            <a:endParaRPr lang="de-DE" sz="6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400" b="1" dirty="0">
                <a:latin typeface="Adobe Arabic" pitchFamily="18" charset="-78"/>
                <a:cs typeface="Adobe Arabic" pitchFamily="18" charset="-78"/>
              </a:rPr>
              <a:t>في دورة الإيمان</a:t>
            </a:r>
            <a:endParaRPr lang="de-DE" sz="44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800" b="1" dirty="0">
                <a:latin typeface="Adobe Arabic" pitchFamily="18" charset="-78"/>
                <a:cs typeface="Adobe Arabic" pitchFamily="18" charset="-78"/>
              </a:rPr>
              <a:t>دروس في الإيمان المسيحي</a:t>
            </a:r>
            <a:endParaRPr lang="de-DE" sz="4800" b="1" i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672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4038600" cy="4525963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53129"/>
            <a:ext cx="4038600" cy="4525963"/>
          </a:xfrm>
        </p:spPr>
        <p:txBody>
          <a:bodyPr/>
          <a:lstStyle/>
          <a:p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4932040" y="5085184"/>
            <a:ext cx="248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g</a:t>
            </a:r>
            <a:r>
              <a:rPr lang="de-DE" dirty="0" smtClean="0">
                <a:latin typeface="+mj-lt"/>
              </a:rPr>
              <a:t>egebenenfalls: Text </a:t>
            </a:r>
            <a:endParaRPr lang="de-DE" dirty="0">
              <a:latin typeface="+mj-lt"/>
            </a:endParaRPr>
          </a:p>
        </p:txBody>
      </p:sp>
      <p:pic>
        <p:nvPicPr>
          <p:cNvPr id="5122" name="Picture 2" descr="G:\MissionOekumene\Theologischer Mitarbeiter\3 Si\Projekt Gemensam Kirche gestalten 2013\Glaubenskurs\Bilder\Fischerboo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1"/>
          <a:stretch/>
        </p:blipFill>
        <p:spPr bwMode="auto">
          <a:xfrm>
            <a:off x="467545" y="1196752"/>
            <a:ext cx="8229599" cy="464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4"/>
          <p:cNvSpPr txBox="1">
            <a:spLocks/>
          </p:cNvSpPr>
          <p:nvPr/>
        </p:nvSpPr>
        <p:spPr>
          <a:xfrm>
            <a:off x="457200" y="274638"/>
            <a:ext cx="397078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Kirche als Gemeinschaft der Glaubenden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The Church as a Community of Believers</a:t>
            </a:r>
            <a:endParaRPr lang="de-DE" sz="1600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الكنيسة هي علاقة المؤمنين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364088" y="332656"/>
            <a:ext cx="3593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کلیسا، به عنوان مجموعه ای از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ایمانداران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الكنيسة هي شركة المؤمنين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95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4932040" y="5085184"/>
            <a:ext cx="248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g</a:t>
            </a:r>
            <a:r>
              <a:rPr lang="de-DE" dirty="0" smtClean="0">
                <a:latin typeface="+mj-lt"/>
              </a:rPr>
              <a:t>egebenenfalls: Text </a:t>
            </a:r>
            <a:endParaRPr lang="de-DE" dirty="0">
              <a:latin typeface="+mj-lt"/>
            </a:endParaRPr>
          </a:p>
        </p:txBody>
      </p:sp>
      <p:pic>
        <p:nvPicPr>
          <p:cNvPr id="4098" name="Picture 2" descr="G:\MissionOekumene\Theologischer Mitarbeiter\3 Si\Projekt Gemensam Kirche gestalten 2013\Glaubenskurs\Bilder\Taub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1" b="2383"/>
          <a:stretch/>
        </p:blipFill>
        <p:spPr bwMode="auto">
          <a:xfrm>
            <a:off x="1525247" y="1196752"/>
            <a:ext cx="6371539" cy="447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457200" y="274638"/>
            <a:ext cx="397078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Kirche als Gemeinschaft der Glaubenden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The Church as a Community of Believers</a:t>
            </a:r>
            <a:endParaRPr lang="de-DE" sz="1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الكنيسة هي علاقة المؤمنين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364088" y="332656"/>
            <a:ext cx="3593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کلیسا، به عنوان مجموعه ای از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ایمانداران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الكنيسة هي شركة المؤمنين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50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052736"/>
            <a:ext cx="4114800" cy="4680519"/>
          </a:xfrm>
        </p:spPr>
      </p:pic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2736"/>
            <a:ext cx="3615023" cy="4683012"/>
          </a:xfrm>
        </p:spPr>
      </p:pic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4"/>
          <p:cNvSpPr txBox="1">
            <a:spLocks/>
          </p:cNvSpPr>
          <p:nvPr/>
        </p:nvSpPr>
        <p:spPr>
          <a:xfrm>
            <a:off x="457200" y="274638"/>
            <a:ext cx="397078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Kirche als Gemeinschaft der Glaubenden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The Church as a Community of Believers</a:t>
            </a:r>
            <a:endParaRPr lang="de-DE" sz="1600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الكنيسة هي علاقة المؤمنين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364088" y="332656"/>
            <a:ext cx="3593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کلیسا، به عنوان مجموعه ای از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ایمانداران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الكنيسة هي شركة المؤمنين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50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4932040" y="5085184"/>
            <a:ext cx="248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g</a:t>
            </a:r>
            <a:r>
              <a:rPr lang="de-DE" dirty="0" smtClean="0">
                <a:latin typeface="+mj-lt"/>
              </a:rPr>
              <a:t>egebenenfalls: Text </a:t>
            </a:r>
            <a:endParaRPr lang="de-DE" dirty="0">
              <a:latin typeface="+mj-lt"/>
            </a:endParaRPr>
          </a:p>
        </p:txBody>
      </p:sp>
      <p:pic>
        <p:nvPicPr>
          <p:cNvPr id="6146" name="Picture 2" descr="T:\Documents SIMON\BSimon -\PH Lehrauftrag\Christologien\Jesus\imagesZN54VY3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13" y="1137898"/>
            <a:ext cx="3889146" cy="225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T:\Documents SIMON\BSimon -\PH Lehrauftrag\Christologien\Jesus\imagesC7UI89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13" y="3420656"/>
            <a:ext cx="3889146" cy="244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:\Documents SIMON\BSimon -\PH Lehrauftrag\Christologien\Jesus\ChineseJesu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2311" r="3636" b="3280"/>
          <a:stretch/>
        </p:blipFill>
        <p:spPr bwMode="auto">
          <a:xfrm>
            <a:off x="4839419" y="1285336"/>
            <a:ext cx="3623094" cy="440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4"/>
          <p:cNvSpPr txBox="1">
            <a:spLocks/>
          </p:cNvSpPr>
          <p:nvPr/>
        </p:nvSpPr>
        <p:spPr>
          <a:xfrm>
            <a:off x="457200" y="274638"/>
            <a:ext cx="397078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Kirche als Gemeinschaft der Glaubenden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The Church as a Community of Believers</a:t>
            </a:r>
            <a:endParaRPr lang="de-DE" sz="1600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الكنيسة هي علاقة المؤمنين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364088" y="332656"/>
            <a:ext cx="3593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کلیسا، به عنوان مجموعه ای از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ایمانداران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الكنيسة هي شركة المؤمنين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50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547" y="1412776"/>
            <a:ext cx="5436604" cy="4077453"/>
          </a:xfrm>
          <a:prstGeom prst="rect">
            <a:avLst/>
          </a:prstGeo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397078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Kirche als Gemeinschaft der Glaubenden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The Church as a Community of Believers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الكنيسة هي علاقة المؤمنين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364088" y="332656"/>
            <a:ext cx="3593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کلیسا، به عنوان مجموعه ای از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ایمانداران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الكنيسة هي شركة المؤمنين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50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out-Vorlage Flüchtlingskur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ysithea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äsentation2" id="{AC6B5EA7-0378-D041-898C-AA6E4527244C}" vid="{F2446339-56F2-8C4E-9AB3-1D46207FD494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Layout-Vorlage Flüchtlingskurs</Template>
  <TotalTime>0</TotalTime>
  <Words>765</Words>
  <Application>Microsoft Office PowerPoint</Application>
  <PresentationFormat>Bildschirmpräsentation (4:3)</PresentationFormat>
  <Paragraphs>257</Paragraphs>
  <Slides>19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Layout-Vorlage Flüchtlingskurs</vt:lpstr>
      <vt:lpstr>Kirche als Gemeinschaft der Glaubenden  The Church as a Community of Believers</vt:lpstr>
      <vt:lpstr>Kirche als Gemeinschaft der Glaubenden  The Church as a Community of Believers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EOK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Einheit (wird von der Redaktion eingefügt )</dc:title>
  <dc:creator>Mayer, Sabine</dc:creator>
  <cp:lastModifiedBy>Mayer, Sabine</cp:lastModifiedBy>
  <cp:revision>29</cp:revision>
  <dcterms:created xsi:type="dcterms:W3CDTF">2016-06-30T08:57:56Z</dcterms:created>
  <dcterms:modified xsi:type="dcterms:W3CDTF">2016-09-05T07:08:12Z</dcterms:modified>
</cp:coreProperties>
</file>