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8" r:id="rId5"/>
    <p:sldId id="276" r:id="rId6"/>
    <p:sldId id="289" r:id="rId7"/>
    <p:sldId id="290" r:id="rId8"/>
    <p:sldId id="291" r:id="rId9"/>
    <p:sldId id="299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4"/>
    <p:restoredTop sz="92563"/>
  </p:normalViewPr>
  <p:slideViewPr>
    <p:cSldViewPr>
      <p:cViewPr>
        <p:scale>
          <a:sx n="69" d="100"/>
          <a:sy n="69" d="100"/>
        </p:scale>
        <p:origin x="-2808" y="-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Jesus – sein Tod und seine Auferstehung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en-US" sz="1600" dirty="0"/>
              <a:t>Jesus – his Death and Resurrection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33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44208" y="1659507"/>
            <a:ext cx="2088232" cy="2685614"/>
          </a:xfrm>
          <a:prstGeom prst="rect">
            <a:avLst/>
          </a:prstGeom>
        </p:spPr>
      </p:pic>
      <p:sp>
        <p:nvSpPr>
          <p:cNvPr id="14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922114"/>
          </a:xfrm>
        </p:spPr>
        <p:txBody>
          <a:bodyPr>
            <a:normAutofit fontScale="90000"/>
          </a:bodyPr>
          <a:lstStyle/>
          <a:p>
            <a:pPr algn="l"/>
            <a:r>
              <a:rPr lang="de-DE" sz="1600" dirty="0"/>
              <a:t>Jesus – sein Tod und seine Auferstehung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en-US" sz="1600" dirty="0"/>
              <a:t>Jesus – his Death and Resurrection</a:t>
            </a:r>
            <a:endParaRPr lang="de-DE" sz="1600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/>
        </p:nvSpPr>
        <p:spPr>
          <a:xfrm>
            <a:off x="840998" y="1166019"/>
            <a:ext cx="74620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dirty="0" smtClean="0"/>
              <a:t>Welcome</a:t>
            </a:r>
          </a:p>
          <a:p>
            <a:pPr algn="ctr"/>
            <a:endParaRPr lang="de-DE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the faith course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Christian Faith Explored"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en-US" sz="1800" dirty="0"/>
              <a:t>A faith course with people of various languages and </a:t>
            </a:r>
            <a:r>
              <a:rPr lang="en-US" sz="1800" dirty="0" smtClean="0"/>
              <a:t>origins</a:t>
            </a:r>
            <a:r>
              <a:rPr lang="de-DE" sz="1800" dirty="0" smtClean="0"/>
              <a:t>.</a:t>
            </a:r>
            <a:endParaRPr lang="de-DE" sz="1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Jesus – sein Tod und seine Auferstehung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Jesus – his Death and Resurrection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47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Jesus – sein Tod und seine Auferstehung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Jesus – his Death and Resurrection</a:t>
            </a:r>
            <a:endParaRPr lang="de-DE" sz="1600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34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5194920" cy="4612617"/>
          </a:xfr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Jesus – sein Tod und seine Auferstehung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Jesus – his Death and Resurrection</a:t>
            </a:r>
            <a:endParaRPr lang="de-DE" sz="16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95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8" t="13193" r="2923" b="27061"/>
          <a:stretch/>
        </p:blipFill>
        <p:spPr>
          <a:xfrm>
            <a:off x="2854036" y="1124744"/>
            <a:ext cx="2768736" cy="4556196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Jesus – sein Tod und seine Auferstehung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Jesus – his Death and Resurrection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78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109" y="1124744"/>
            <a:ext cx="3394472" cy="4525963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Jesus – sein Tod und seine Auferstehung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Jesus – his Death and Resurrection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68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r="15168"/>
          <a:stretch/>
        </p:blipFill>
        <p:spPr>
          <a:xfrm>
            <a:off x="1590858" y="1268760"/>
            <a:ext cx="5982974" cy="4205762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Jesus – sein Tod und seine Auferstehung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Jesus – his Death and Resurrection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8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389877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smtClean="0"/>
              <a:t>Jesus – sein Tod und seine Auferstehung</a:t>
            </a:r>
            <a:br>
              <a:rPr lang="de-DE" sz="1600" smtClean="0"/>
            </a:br>
            <a:r>
              <a:rPr lang="de-DE" sz="1600" smtClean="0"/>
              <a:t/>
            </a:r>
            <a:br>
              <a:rPr lang="de-DE" sz="1600" smtClean="0"/>
            </a:br>
            <a:r>
              <a:rPr lang="en-US" sz="1600" smtClean="0"/>
              <a:t>Jesus – his Death and Resurrection</a:t>
            </a:r>
            <a:endParaRPr lang="de-DE" sz="16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27984" y="332656"/>
            <a:ext cx="453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عیسی مسیح، مرگ او و برخواستنش از مرگ) رستاخیز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)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de-DE" sz="8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يسوع - موته وقيامته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49339" y="2636912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970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2" id="{AC6B5EA7-0378-D041-898C-AA6E4527244C}" vid="{F2446339-56F2-8C4E-9AB3-1D46207FD4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411</Words>
  <Application>Microsoft Office PowerPoint</Application>
  <PresentationFormat>Bildschirmpräsentation (4:3)</PresentationFormat>
  <Paragraphs>129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Layout-Vorlage Flüchtlingskurs</vt:lpstr>
      <vt:lpstr>Jesus – sein Tod und seine Auferstehung  Jesus – his Death and Resurrection</vt:lpstr>
      <vt:lpstr>Jesus – sein Tod und seine Auferstehung  Jesus – his Death and Resurrection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20</cp:revision>
  <dcterms:created xsi:type="dcterms:W3CDTF">2016-06-30T08:57:56Z</dcterms:created>
  <dcterms:modified xsi:type="dcterms:W3CDTF">2016-08-29T09:14:46Z</dcterms:modified>
</cp:coreProperties>
</file>