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297" r:id="rId3"/>
    <p:sldId id="298" r:id="rId4"/>
    <p:sldId id="299" r:id="rId5"/>
    <p:sldId id="276" r:id="rId6"/>
    <p:sldId id="274" r:id="rId7"/>
    <p:sldId id="27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77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735"/>
    <p:restoredTop sz="92547"/>
  </p:normalViewPr>
  <p:slideViewPr>
    <p:cSldViewPr>
      <p:cViewPr>
        <p:scale>
          <a:sx n="69" d="100"/>
          <a:sy n="69" d="100"/>
        </p:scale>
        <p:origin x="-2808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232B-5469-5040-AEC4-A63C9B44B60C}" type="datetimeFigureOut">
              <a:rPr lang="de-DE" smtClean="0"/>
              <a:t>29.08.2016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D9F9-863F-7F4C-9C72-F2ECF0F7F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49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D9F9-863F-7F4C-9C72-F2ECF0F7FAF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00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922114"/>
          </a:xfrm>
        </p:spPr>
        <p:txBody>
          <a:bodyPr>
            <a:normAutofit/>
          </a:bodyPr>
          <a:lstStyle/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en-US" sz="1500" dirty="0"/>
              <a:t>Jesus - his Life and his Message</a:t>
            </a:r>
            <a:endParaRPr lang="de-DE" sz="15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79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76465"/>
            <a:ext cx="6102424" cy="457681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311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49309"/>
            <a:ext cx="4038600" cy="3028950"/>
          </a:xfrm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545" y="1749309"/>
            <a:ext cx="4038600" cy="3028950"/>
          </a:xfrm>
        </p:spPr>
      </p:pic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048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64" y="1133261"/>
            <a:ext cx="7020272" cy="467895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30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874" y="1209576"/>
            <a:ext cx="6840252" cy="456055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230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300" y="1324181"/>
            <a:ext cx="6155400" cy="44248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86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372" y="1147054"/>
            <a:ext cx="7021204" cy="466395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5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" t="18785" r="298" b="-5568"/>
          <a:stretch/>
        </p:blipFill>
        <p:spPr>
          <a:xfrm>
            <a:off x="788317" y="1484784"/>
            <a:ext cx="7464342" cy="322225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092280" y="692696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Jerusalem</a:t>
            </a:r>
            <a:r>
              <a:rPr lang="de-DE" dirty="0" smtClean="0">
                <a:latin typeface="+mj-lt"/>
              </a:rPr>
              <a:t> </a:t>
            </a:r>
            <a:endParaRPr lang="de-DE" dirty="0">
              <a:latin typeface="+mj-lt"/>
            </a:endParaRPr>
          </a:p>
        </p:txBody>
      </p: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71600" y="4942647"/>
            <a:ext cx="248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Jerusalem</a:t>
            </a:r>
          </a:p>
          <a:p>
            <a:endParaRPr lang="de-DE" dirty="0">
              <a:latin typeface="+mj-lt"/>
            </a:endParaRPr>
          </a:p>
          <a:p>
            <a:r>
              <a:rPr lang="de-DE" dirty="0"/>
              <a:t>Jerusalem</a:t>
            </a:r>
            <a:endParaRPr lang="de-DE" dirty="0"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796136" y="4908189"/>
            <a:ext cx="251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اورشلیم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القدس / أوروشليم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461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41" y="1196752"/>
            <a:ext cx="8229601" cy="4288277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72641" y="1251783"/>
            <a:ext cx="208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+mj-lt"/>
              </a:rPr>
              <a:t>Leonardo da Vinci: </a:t>
            </a:r>
          </a:p>
          <a:p>
            <a:r>
              <a:rPr lang="de-DE" sz="1400" b="1" dirty="0" smtClean="0">
                <a:solidFill>
                  <a:schemeClr val="bg1"/>
                </a:solidFill>
                <a:latin typeface="+mj-lt"/>
              </a:rPr>
              <a:t>Das letzte Abendmahl</a:t>
            </a:r>
            <a:endParaRPr lang="de-DE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55776" y="1255026"/>
            <a:ext cx="208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+mj-lt"/>
              </a:rPr>
              <a:t>Leonardo da Vinci: The Last </a:t>
            </a:r>
            <a:r>
              <a:rPr lang="de-DE" sz="1400" b="1" dirty="0" err="1">
                <a:solidFill>
                  <a:schemeClr val="bg1"/>
                </a:solidFill>
                <a:latin typeface="+mj-lt"/>
              </a:rPr>
              <a:t>Supper</a:t>
            </a:r>
            <a:endParaRPr lang="de-DE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38420" y="1251783"/>
            <a:ext cx="208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شام آخر، اثر</a:t>
            </a:r>
            <a:r>
              <a:rPr lang="fa-IR" sz="14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:</a:t>
            </a:r>
            <a:r>
              <a:rPr lang="de-DE" sz="14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14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14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14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لئوناردو داوینچی</a:t>
            </a:r>
            <a:endParaRPr lang="de-DE" sz="14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532727" y="1272123"/>
            <a:ext cx="208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ليوناردو دافنشي: </a:t>
            </a:r>
          </a:p>
          <a:p>
            <a:pPr algn="r" rtl="1"/>
            <a:r>
              <a:rPr lang="fa-IR" sz="14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العشاء الأخير (العشاء الرباني)</a:t>
            </a:r>
            <a:endParaRPr lang="de-DE" sz="14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13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932039" y="1556792"/>
            <a:ext cx="248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Judas verrät Jesus</a:t>
            </a:r>
          </a:p>
          <a:p>
            <a:endParaRPr lang="de-DE" dirty="0">
              <a:latin typeface="+mj-lt"/>
            </a:endParaRPr>
          </a:p>
          <a:p>
            <a:r>
              <a:rPr lang="de-DE" dirty="0"/>
              <a:t>Judas </a:t>
            </a:r>
            <a:r>
              <a:rPr lang="de-DE" dirty="0" err="1"/>
              <a:t>betrays</a:t>
            </a:r>
            <a:r>
              <a:rPr lang="de-DE" dirty="0"/>
              <a:t> Jesus</a:t>
            </a:r>
            <a:endParaRPr lang="de-DE" dirty="0">
              <a:latin typeface="+mj-lt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597" y="1091926"/>
            <a:ext cx="3748419" cy="4512465"/>
          </a:xfrm>
          <a:prstGeom prst="rect">
            <a:avLst/>
          </a:prstGeom>
        </p:spPr>
      </p:pic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32039" y="2886493"/>
            <a:ext cx="223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خیانت یهودا به 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عیسی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يهوذا يخون يسوع المسيح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2421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89" y="1182299"/>
            <a:ext cx="3832028" cy="4415002"/>
          </a:xfrm>
          <a:prstGeom prst="rect">
            <a:avLst/>
          </a:prstGeom>
        </p:spPr>
      </p:pic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5" name="Textfeld 14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32039" y="1556792"/>
            <a:ext cx="4211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Marc Chagall, Kreuzigung Jesu</a:t>
            </a:r>
          </a:p>
          <a:p>
            <a:endParaRPr lang="de-DE" dirty="0">
              <a:latin typeface="+mj-lt"/>
            </a:endParaRPr>
          </a:p>
          <a:p>
            <a:r>
              <a:rPr lang="en-US" dirty="0"/>
              <a:t>Marc Chagall: The Crucifixion of Jesus</a:t>
            </a:r>
            <a:endParaRPr lang="de-DE" dirty="0"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932039" y="2886493"/>
            <a:ext cx="3312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مصلوب شدن عیسی مسیح، اثر مارک 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شاگال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مارك شاغال، صلب يسوع المسيح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202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44208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922114"/>
          </a:xfrm>
        </p:spPr>
        <p:txBody>
          <a:bodyPr>
            <a:normAutofit/>
          </a:bodyPr>
          <a:lstStyle/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en-US" sz="1500" dirty="0"/>
              <a:t>Jesus - his Life and his Message</a:t>
            </a:r>
            <a:endParaRPr lang="de-DE" sz="1500" dirty="0"/>
          </a:p>
        </p:txBody>
      </p:sp>
      <p:sp>
        <p:nvSpPr>
          <p:cNvPr id="15" name="Textfeld 14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Inhaltsplatzhalter 2"/>
          <p:cNvSpPr>
            <a:spLocks noGrp="1"/>
          </p:cNvSpPr>
          <p:nvPr/>
        </p:nvSpPr>
        <p:spPr>
          <a:xfrm>
            <a:off x="840998" y="1166019"/>
            <a:ext cx="74620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dirty="0" smtClean="0"/>
              <a:t>Welcome</a:t>
            </a:r>
          </a:p>
          <a:p>
            <a:pPr algn="ctr"/>
            <a:endParaRPr lang="de-DE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the faith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Christian Faith Explored"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en-US" sz="1800" dirty="0"/>
              <a:t>A faith course with people of various languages and </a:t>
            </a:r>
            <a:r>
              <a:rPr lang="en-US" sz="1800" dirty="0" smtClean="0"/>
              <a:t>origins</a:t>
            </a:r>
            <a:r>
              <a:rPr lang="de-DE" sz="1800" dirty="0" smtClean="0"/>
              <a:t>.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911" y="1052736"/>
            <a:ext cx="6228184" cy="4671138"/>
          </a:xfrm>
          <a:prstGeom prst="rect">
            <a:avLst/>
          </a:prstGeom>
        </p:spPr>
      </p:pic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807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296144"/>
          </a:xfrm>
        </p:spPr>
        <p:txBody>
          <a:bodyPr>
            <a:noAutofit/>
          </a:bodyPr>
          <a:lstStyle/>
          <a:p>
            <a:pPr algn="l"/>
            <a:r>
              <a:rPr lang="de-DE" sz="1100" dirty="0" smtClean="0"/>
              <a:t>Bildhinweise:</a:t>
            </a:r>
            <a:br>
              <a:rPr lang="de-DE" sz="1100" dirty="0" smtClean="0"/>
            </a:br>
            <a:r>
              <a:rPr lang="de-DE" sz="1100" dirty="0" smtClean="0"/>
              <a:t>Folie 10: </a:t>
            </a:r>
            <a:r>
              <a:rPr lang="de-DE" sz="1100" dirty="0"/>
              <a:t>Dieter Schütz  / </a:t>
            </a:r>
            <a:r>
              <a:rPr lang="de-DE" sz="1100" dirty="0" smtClean="0"/>
              <a:t>pixelio.de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de-DE" sz="1100" dirty="0" smtClean="0"/>
              <a:t>Folie 12: </a:t>
            </a:r>
            <a:r>
              <a:rPr lang="de-DE" sz="1100" dirty="0"/>
              <a:t>Raphael </a:t>
            </a:r>
            <a:r>
              <a:rPr lang="de-DE" sz="1100" dirty="0" err="1"/>
              <a:t>Reischuk</a:t>
            </a:r>
            <a:r>
              <a:rPr lang="de-DE" sz="1100" dirty="0"/>
              <a:t>  / pixelio.de </a:t>
            </a:r>
            <a:br>
              <a:rPr lang="de-DE" sz="1100" dirty="0"/>
            </a:br>
            <a:r>
              <a:rPr lang="de-DE" sz="1100" dirty="0"/>
              <a:t>Folie </a:t>
            </a:r>
            <a:r>
              <a:rPr lang="de-DE" sz="1100" dirty="0" smtClean="0"/>
              <a:t>15: </a:t>
            </a:r>
            <a:r>
              <a:rPr lang="de-DE" sz="1100" dirty="0" err="1"/>
              <a:t>iStock_PeteWill</a:t>
            </a:r>
            <a:r>
              <a:rPr lang="de-DE" sz="1100" dirty="0"/>
              <a:t> </a:t>
            </a:r>
            <a:br>
              <a:rPr lang="de-DE" sz="1100" dirty="0"/>
            </a:br>
            <a:r>
              <a:rPr lang="de-DE" sz="1100" dirty="0" smtClean="0"/>
              <a:t>Folie 19: </a:t>
            </a:r>
            <a:r>
              <a:rPr lang="de-DE" sz="1100" dirty="0"/>
              <a:t>Dieter Schütz  / </a:t>
            </a:r>
            <a:r>
              <a:rPr lang="de-DE" sz="1100" dirty="0" smtClean="0"/>
              <a:t>pixelio.de</a:t>
            </a:r>
            <a:r>
              <a:rPr lang="de-DE" sz="1100" dirty="0"/>
              <a:t/>
            </a:r>
            <a:br>
              <a:rPr lang="de-DE" sz="1100" dirty="0"/>
            </a:br>
            <a:endParaRPr lang="de-DE" sz="11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98580"/>
            <a:ext cx="8229600" cy="754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0" name="Textfeld 9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48092" y="342900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8361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12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6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196752"/>
            <a:ext cx="6221127" cy="4665845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40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44685" y="1536836"/>
            <a:ext cx="1701686" cy="2268914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41" y="2844151"/>
            <a:ext cx="2176026" cy="145032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38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127" y="1133010"/>
            <a:ext cx="1884739" cy="2332656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555" y="4416063"/>
            <a:ext cx="1977888" cy="148341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767" y="930024"/>
            <a:ext cx="2132856" cy="213285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518" y="3140399"/>
            <a:ext cx="1763688" cy="1175792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66" y="4176179"/>
            <a:ext cx="2623594" cy="1621645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625" y="2908266"/>
            <a:ext cx="2344732" cy="176223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856" y="3841695"/>
            <a:ext cx="2086152" cy="214767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138" y="1133010"/>
            <a:ext cx="1838083" cy="2428850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62" y="951436"/>
            <a:ext cx="1612733" cy="2150311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08" y="4340048"/>
            <a:ext cx="2192747" cy="1576271"/>
          </a:xfrm>
          <a:prstGeom prst="rect">
            <a:avLst/>
          </a:prstGeom>
        </p:spPr>
      </p:pic>
      <p:sp>
        <p:nvSpPr>
          <p:cNvPr id="19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2" name="Titel 4"/>
          <p:cNvSpPr txBox="1">
            <a:spLocks/>
          </p:cNvSpPr>
          <p:nvPr/>
        </p:nvSpPr>
        <p:spPr>
          <a:xfrm>
            <a:off x="456247" y="44624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en-US" sz="1500" dirty="0" smtClean="0"/>
              <a:t>Jesus - his Life and his Message</a:t>
            </a:r>
            <a:endParaRPr lang="de-DE" sz="1500" dirty="0"/>
          </a:p>
        </p:txBody>
      </p:sp>
      <p:sp>
        <p:nvSpPr>
          <p:cNvPr id="26" name="Textfeld 25"/>
          <p:cNvSpPr txBox="1"/>
          <p:nvPr/>
        </p:nvSpPr>
        <p:spPr>
          <a:xfrm>
            <a:off x="6444208" y="116632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7" y="1196752"/>
            <a:ext cx="7344816" cy="44488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78" y="1268760"/>
            <a:ext cx="7689271" cy="3451328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71600" y="4942647"/>
            <a:ext cx="248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See Genezareth</a:t>
            </a:r>
          </a:p>
          <a:p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The </a:t>
            </a:r>
            <a:r>
              <a:rPr lang="de-DE" dirty="0" err="1">
                <a:latin typeface="+mj-lt"/>
              </a:rPr>
              <a:t>Sea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Galilee</a:t>
            </a:r>
            <a:endParaRPr lang="de-DE" dirty="0">
              <a:latin typeface="+mj-lt"/>
            </a:endParaRPr>
          </a:p>
        </p:txBody>
      </p: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96136" y="4908189"/>
            <a:ext cx="251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دریاچه طبریه (جلیله) 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بحيرة طبريا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444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056" y="1252194"/>
            <a:ext cx="6840760" cy="456050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smtClean="0"/>
              <a:t>Jesus – sein Leben und seine Botschaft</a:t>
            </a:r>
            <a:br>
              <a:rPr lang="de-DE" sz="1500" smtClean="0"/>
            </a:br>
            <a:r>
              <a:rPr lang="de-DE" sz="1500" smtClean="0"/>
              <a:t/>
            </a:r>
            <a:br>
              <a:rPr lang="de-DE" sz="1500" smtClean="0"/>
            </a:br>
            <a:r>
              <a:rPr lang="en-US" sz="1500" smtClean="0"/>
              <a:t>Jesus - his Life and his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916717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Glaubenskurs</Template>
  <TotalTime>0</TotalTime>
  <Words>910</Words>
  <Application>Microsoft Office PowerPoint</Application>
  <PresentationFormat>Bildschirmpräsentation (4:3)</PresentationFormat>
  <Paragraphs>294</Paragraphs>
  <Slides>21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Jesus – sein Leben und seine Botschaft  Jesus - his Life and his Message</vt:lpstr>
      <vt:lpstr>Jesus – sein Leben und seine Botschaft  Jesus - his Life and his Message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Bildhinweise: Folie 10: Dieter Schütz  / pixelio.de Folie 12: Raphael Reischuk  / pixelio.de  Folie 15: iStock_PeteWill  Folie 19: Dieter Schütz  / pixelio.de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Arne Dembek</dc:creator>
  <cp:lastModifiedBy>Mayer, Sabine</cp:lastModifiedBy>
  <cp:revision>32</cp:revision>
  <dcterms:created xsi:type="dcterms:W3CDTF">2016-07-01T14:39:37Z</dcterms:created>
  <dcterms:modified xsi:type="dcterms:W3CDTF">2016-08-29T09:14:04Z</dcterms:modified>
</cp:coreProperties>
</file>