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85" r:id="rId4"/>
    <p:sldId id="286" r:id="rId5"/>
    <p:sldId id="276" r:id="rId6"/>
    <p:sldId id="277" r:id="rId7"/>
    <p:sldId id="274" r:id="rId8"/>
    <p:sldId id="278" r:id="rId9"/>
    <p:sldId id="28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69" d="100"/>
          <a:sy n="69" d="100"/>
        </p:scale>
        <p:origin x="-2844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                   zur Vorbereitung der Taufe</a:t>
            </a:r>
            <a:endParaRPr lang="de-DE" sz="2200" dirty="0"/>
          </a:p>
          <a:p>
            <a:pPr algn="ctr"/>
            <a:endParaRPr lang="de-DE" sz="1800" dirty="0" smtClean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591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b="1" dirty="0">
                <a:latin typeface="Adobe Arabic" pitchFamily="18" charset="-78"/>
                <a:cs typeface="Adobe Arabic" pitchFamily="18" charset="-78"/>
              </a:rPr>
              <a:t>جهت آماده سازیِ مراسمِ غسل تعمید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6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 fontScale="92500" lnSpcReduction="10000"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دروس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في الإيمان </a:t>
            </a:r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المسيحي</a:t>
            </a:r>
            <a:endParaRPr lang="de-DE" sz="48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300" b="1" i="1" dirty="0">
                <a:latin typeface="Adobe Arabic" pitchFamily="18" charset="-78"/>
                <a:cs typeface="Adobe Arabic" pitchFamily="18" charset="-78"/>
              </a:rPr>
              <a:t>دورة تحضيرية للمعمودية</a:t>
            </a:r>
            <a:endParaRPr lang="de-DE" sz="4300" b="1" i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6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28578"/>
            <a:ext cx="6803587" cy="4528178"/>
          </a:xfrm>
          <a:prstGeom prst="rect">
            <a:avLst/>
          </a:prstGeom>
        </p:spPr>
      </p:pic>
      <p:sp>
        <p:nvSpPr>
          <p:cNvPr id="1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2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753733" cy="4315300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8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5" y="1196752"/>
            <a:ext cx="8532440" cy="4341768"/>
          </a:xfrm>
          <a:prstGeom prst="rect">
            <a:avLst/>
          </a:prstGeom>
        </p:spPr>
      </p:pic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t="7070" r="18637" b="19798"/>
          <a:stretch/>
        </p:blipFill>
        <p:spPr>
          <a:xfrm>
            <a:off x="2339751" y="1122300"/>
            <a:ext cx="4603871" cy="4655313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19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Das Abendmahl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La </a:t>
            </a:r>
            <a:r>
              <a:rPr lang="de-DE" sz="1600" dirty="0" err="1" smtClean="0"/>
              <a:t>sainte</a:t>
            </a:r>
            <a:r>
              <a:rPr lang="de-DE" sz="1600" dirty="0" smtClean="0"/>
              <a:t> </a:t>
            </a:r>
            <a:r>
              <a:rPr lang="de-DE" sz="1600" dirty="0" err="1" smtClean="0"/>
              <a:t>Cène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عِشاءِ ربّانی (شام آخر و یا نام و شراب هم نامیده می شود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عشاء الرب (مائدة الرب)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24066" y="2498743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996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439</Words>
  <Application>Microsoft Office PowerPoint</Application>
  <PresentationFormat>Bildschirmpräsentation (4:3)</PresentationFormat>
  <Paragraphs>137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Layout-Vorlage Flüchtlingskurs</vt:lpstr>
      <vt:lpstr>Das Abendmahl  La sainte Cène</vt:lpstr>
      <vt:lpstr>Das Abendmahl  La sainte Cène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16</cp:revision>
  <dcterms:created xsi:type="dcterms:W3CDTF">2016-06-30T08:57:56Z</dcterms:created>
  <dcterms:modified xsi:type="dcterms:W3CDTF">2017-10-12T06:42:30Z</dcterms:modified>
</cp:coreProperties>
</file>