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300" r:id="rId3"/>
    <p:sldId id="292" r:id="rId4"/>
    <p:sldId id="293" r:id="rId5"/>
    <p:sldId id="294" r:id="rId6"/>
    <p:sldId id="274" r:id="rId7"/>
    <p:sldId id="278" r:id="rId8"/>
    <p:sldId id="285" r:id="rId9"/>
    <p:sldId id="284" r:id="rId10"/>
    <p:sldId id="276" r:id="rId11"/>
    <p:sldId id="286" r:id="rId12"/>
    <p:sldId id="287" r:id="rId13"/>
    <p:sldId id="288" r:id="rId14"/>
    <p:sldId id="289" r:id="rId15"/>
    <p:sldId id="290" r:id="rId16"/>
    <p:sldId id="283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110" d="100"/>
          <a:sy n="110" d="100"/>
        </p:scale>
        <p:origin x="-164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3B0F-60D0-434F-88E3-2FD9133FD776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488E8-74A3-4006-8C3F-6F428957B7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52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31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72" y="1267276"/>
            <a:ext cx="6898372" cy="458175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34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9"/>
          <a:stretch/>
        </p:blipFill>
        <p:spPr>
          <a:xfrm>
            <a:off x="780067" y="1114074"/>
            <a:ext cx="3413307" cy="45365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r="32500"/>
          <a:stretch/>
        </p:blipFill>
        <p:spPr>
          <a:xfrm>
            <a:off x="4340806" y="1114074"/>
            <a:ext cx="4356339" cy="4581755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43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MissionarischeDienste\Erwachsen glauben\Flüchtlinge\Beiträge Präsentationen\Axel Bilder\bible-85815_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/>
        </p:blipFill>
        <p:spPr bwMode="auto">
          <a:xfrm>
            <a:off x="827584" y="1556792"/>
            <a:ext cx="36308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Ebert\Downloads\pulpit-590750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9703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06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MissionarischeDienste\Erwachsen glauben\Flüchtlinge\Beiträge Präsentationen\Axel Bilder\Gebet Txtheft\keinnachweisnöti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3257" r="29512" b="887"/>
          <a:stretch/>
        </p:blipFill>
        <p:spPr bwMode="auto">
          <a:xfrm>
            <a:off x="5436096" y="1484784"/>
            <a:ext cx="28083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r="19606"/>
          <a:stretch/>
        </p:blipFill>
        <p:spPr>
          <a:xfrm>
            <a:off x="467545" y="1484784"/>
            <a:ext cx="4758612" cy="3672408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61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G:\MissionarischeDienste\Erwachsen glauben\Flüchtlinge\Beiträge Präsentationen\Axel Bilder\Gebet Txtheft\keinnachweisnöti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3257" r="29512" b="887"/>
          <a:stretch/>
        </p:blipFill>
        <p:spPr bwMode="auto">
          <a:xfrm>
            <a:off x="5674891" y="3399800"/>
            <a:ext cx="1800200" cy="23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r="19606"/>
          <a:stretch/>
        </p:blipFill>
        <p:spPr>
          <a:xfrm>
            <a:off x="1559907" y="3399800"/>
            <a:ext cx="2808311" cy="2167284"/>
          </a:xfrm>
          <a:prstGeom prst="rect">
            <a:avLst/>
          </a:prstGeom>
        </p:spPr>
      </p:pic>
      <p:pic>
        <p:nvPicPr>
          <p:cNvPr id="10" name="Picture 3" descr="C:\Users\AEbert\Downloads\pulpit-590750_19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"/>
          <a:stretch/>
        </p:blipFill>
        <p:spPr bwMode="auto">
          <a:xfrm>
            <a:off x="6300192" y="1094191"/>
            <a:ext cx="1746194" cy="21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9" b="3357"/>
          <a:stretch/>
        </p:blipFill>
        <p:spPr>
          <a:xfrm>
            <a:off x="683568" y="1203197"/>
            <a:ext cx="1559685" cy="20033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17749" r="32500" b="13608"/>
          <a:stretch/>
        </p:blipFill>
        <p:spPr>
          <a:xfrm>
            <a:off x="2987824" y="1094191"/>
            <a:ext cx="2678528" cy="1933745"/>
          </a:xfrm>
          <a:prstGeom prst="rect">
            <a:avLst/>
          </a:prstGeom>
        </p:spPr>
      </p:pic>
      <p:sp>
        <p:nvSpPr>
          <p:cNvPr id="2" name="Pfeil nach rechts 1"/>
          <p:cNvSpPr/>
          <p:nvPr/>
        </p:nvSpPr>
        <p:spPr>
          <a:xfrm>
            <a:off x="2411760" y="1927304"/>
            <a:ext cx="432048" cy="2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799796" y="4344662"/>
            <a:ext cx="432048" cy="2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4716016" y="4344662"/>
            <a:ext cx="432048" cy="2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5796136" y="1940924"/>
            <a:ext cx="432048" cy="2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84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b="5843"/>
          <a:stretch/>
        </p:blipFill>
        <p:spPr>
          <a:xfrm>
            <a:off x="985272" y="1328468"/>
            <a:ext cx="6898372" cy="4252823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90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827584" y="1556792"/>
            <a:ext cx="53285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Bildhinweise:</a:t>
            </a:r>
          </a:p>
          <a:p>
            <a:r>
              <a:rPr lang="de-DE" sz="1100" dirty="0" smtClean="0"/>
              <a:t>Folie 5, 6: M. Uhlig</a:t>
            </a:r>
          </a:p>
          <a:p>
            <a:r>
              <a:rPr lang="de-DE" sz="1100" dirty="0" smtClean="0"/>
              <a:t>Folie 8: </a:t>
            </a:r>
            <a:r>
              <a:rPr lang="de-DE" sz="1100" dirty="0" err="1" smtClean="0"/>
              <a:t>pixelio</a:t>
            </a:r>
            <a:r>
              <a:rPr lang="de-DE" sz="1100" dirty="0"/>
              <a:t>, Paul-Georg Meister – “Fresko Heiliger Geist (</a:t>
            </a:r>
            <a:r>
              <a:rPr lang="de-DE" sz="1100" dirty="0" err="1"/>
              <a:t>Amalfi</a:t>
            </a:r>
            <a:r>
              <a:rPr lang="de-DE" sz="1100" dirty="0" smtClean="0"/>
              <a:t>)</a:t>
            </a:r>
          </a:p>
          <a:p>
            <a:r>
              <a:rPr lang="de-DE" sz="1100" dirty="0" smtClean="0"/>
              <a:t>Folie 9, 10, 13, 14: R. Pfeffer</a:t>
            </a:r>
          </a:p>
          <a:p>
            <a:r>
              <a:rPr lang="de-DE" sz="1100" dirty="0" smtClean="0"/>
              <a:t>Folie 12, 13: </a:t>
            </a:r>
            <a:r>
              <a:rPr lang="de-DE" sz="1100" dirty="0"/>
              <a:t>Privat (M. von </a:t>
            </a:r>
            <a:r>
              <a:rPr lang="de-DE" sz="1100" dirty="0" err="1"/>
              <a:t>Ameln</a:t>
            </a:r>
            <a:r>
              <a:rPr lang="de-DE" sz="1100" dirty="0" smtClean="0"/>
              <a:t>)</a:t>
            </a:r>
            <a:endParaRPr lang="de-DE" sz="11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37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66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840998" y="1351309"/>
            <a:ext cx="7462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fr-FR" dirty="0" smtClean="0"/>
              <a:t>La foi chrétienne en dialogue</a:t>
            </a:r>
            <a:r>
              <a:rPr lang="en-US" dirty="0" smtClean="0"/>
              <a:t>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62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06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50789"/>
            <a:ext cx="4608512" cy="4525494"/>
          </a:xfr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r="1269"/>
          <a:stretch/>
        </p:blipFill>
        <p:spPr>
          <a:xfrm>
            <a:off x="232017" y="1196752"/>
            <a:ext cx="8700656" cy="4392488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90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6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212227_web_R_K_by_Paul-Georg Meister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579" b="-34579"/>
          <a:stretch>
            <a:fillRect/>
          </a:stretch>
        </p:blipFill>
        <p:spPr>
          <a:xfrm>
            <a:off x="1312042" y="-315416"/>
            <a:ext cx="6629400" cy="7429411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 smtClean="0"/>
              <a:t>Le </a:t>
            </a:r>
            <a:r>
              <a:rPr lang="en-US" sz="1600" dirty="0" err="1" smtClean="0"/>
              <a:t>culte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24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497</Words>
  <Application>Microsoft Office PowerPoint</Application>
  <PresentationFormat>Bildschirmpräsentation (4:3)</PresentationFormat>
  <Paragraphs>204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Layout-Vorlage Flüchtlingskurs</vt:lpstr>
      <vt:lpstr>PowerPoint-Präsentation</vt:lpstr>
      <vt:lpstr>PowerPoint-Präsentation</vt:lpstr>
      <vt:lpstr>PowerPoint-Präsentation</vt:lpstr>
      <vt:lpstr> </vt:lpstr>
      <vt:lpstr> </vt:lpstr>
      <vt:lpstr>PowerPoint-Präsentation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22</cp:revision>
  <dcterms:created xsi:type="dcterms:W3CDTF">2016-06-30T08:57:56Z</dcterms:created>
  <dcterms:modified xsi:type="dcterms:W3CDTF">2017-10-12T06:39:47Z</dcterms:modified>
</cp:coreProperties>
</file>