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0" r:id="rId2"/>
    <p:sldId id="305" r:id="rId3"/>
    <p:sldId id="302" r:id="rId4"/>
    <p:sldId id="303" r:id="rId5"/>
    <p:sldId id="276" r:id="rId6"/>
    <p:sldId id="296" r:id="rId7"/>
    <p:sldId id="297" r:id="rId8"/>
    <p:sldId id="298" r:id="rId9"/>
    <p:sldId id="304" r:id="rId10"/>
    <p:sldId id="299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84"/>
    <p:restoredTop sz="92563"/>
  </p:normalViewPr>
  <p:slideViewPr>
    <p:cSldViewPr>
      <p:cViewPr>
        <p:scale>
          <a:sx n="130" d="100"/>
          <a:sy n="130" d="100"/>
        </p:scale>
        <p:origin x="-107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BD710-829E-4BB0-8570-CBE50F5952EF}" type="datetimeFigureOut">
              <a:rPr lang="de-DE" smtClean="0"/>
              <a:t>12.10.2017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AC633-7977-493E-B7BD-9013CBC422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79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8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 mit 2 Feldern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9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Textfolie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97160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45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5474266" cy="4104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Untertitel  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1520" y="404664"/>
            <a:ext cx="1152128" cy="12241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929505" y="3212976"/>
            <a:ext cx="5236441" cy="1368152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Texte, die über dem Bild liegen evtl. in Weiß für bessere Lesbarkeit</a:t>
            </a:r>
          </a:p>
        </p:txBody>
      </p:sp>
    </p:spTree>
    <p:extLst>
      <p:ext uri="{BB962C8B-B14F-4D97-AF65-F5344CB8AC3E}">
        <p14:creationId xmlns:p14="http://schemas.microsoft.com/office/powerpoint/2010/main" val="424070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 smtClean="0"/>
              <a:t>Powerpoint</a:t>
            </a:r>
            <a:r>
              <a:rPr lang="de-DE" dirty="0" smtClean="0"/>
              <a:t> Präsentation</a:t>
            </a:r>
            <a:br>
              <a:rPr lang="de-DE" dirty="0" smtClean="0"/>
            </a:br>
            <a:r>
              <a:rPr lang="de-DE" dirty="0" smtClean="0"/>
              <a:t>Flüchtlingskurs</a:t>
            </a:r>
            <a:br>
              <a:rPr lang="de-DE" dirty="0" smtClean="0"/>
            </a:br>
            <a:r>
              <a:rPr lang="de-DE" dirty="0" smtClean="0"/>
              <a:t>Titel: </a:t>
            </a:r>
            <a:r>
              <a:rPr lang="de-DE" dirty="0" err="1" smtClean="0"/>
              <a:t>Trebuchet</a:t>
            </a:r>
            <a:r>
              <a:rPr lang="de-DE" dirty="0" smtClean="0"/>
              <a:t> 44 fett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8229600" cy="312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Normaler Text: </a:t>
            </a:r>
            <a:r>
              <a:rPr lang="de-DE" dirty="0" err="1" smtClean="0"/>
              <a:t>Trebuchet</a:t>
            </a:r>
            <a:r>
              <a:rPr lang="de-DE" dirty="0" smtClean="0"/>
              <a:t> 32</a:t>
            </a:r>
          </a:p>
          <a:p>
            <a:pPr lvl="1"/>
            <a:r>
              <a:rPr lang="de-DE" dirty="0" smtClean="0"/>
              <a:t>Kleinere Einrückungen etc.: </a:t>
            </a:r>
            <a:r>
              <a:rPr lang="de-DE" dirty="0" err="1" smtClean="0"/>
              <a:t>Trebuchet</a:t>
            </a:r>
            <a:r>
              <a:rPr lang="de-DE" dirty="0" smtClean="0"/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219665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/>
              <a:t>Wie Christen leben und handeln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fr-FR" sz="1600" dirty="0" smtClean="0"/>
              <a:t>Comment les chrétiens vivent et agissent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5" y="1340768"/>
            <a:ext cx="78486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4800" dirty="0"/>
              <a:t>Herzlich </a:t>
            </a:r>
            <a:r>
              <a:rPr lang="de-DE" sz="4800" dirty="0" smtClean="0"/>
              <a:t>Willkommen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r>
              <a:rPr lang="de-DE" dirty="0" smtClean="0"/>
              <a:t>		zum Glaubenskurs </a:t>
            </a:r>
          </a:p>
          <a:p>
            <a:r>
              <a:rPr lang="de-DE" sz="3200" dirty="0" smtClean="0"/>
              <a:t>	    „Christlicher Glaube </a:t>
            </a:r>
          </a:p>
          <a:p>
            <a:r>
              <a:rPr lang="de-DE" sz="3200" dirty="0" smtClean="0"/>
              <a:t>                  im Gespräch“ </a:t>
            </a:r>
            <a:endParaRPr lang="de-DE" dirty="0"/>
          </a:p>
          <a:p>
            <a:pPr algn="ctr"/>
            <a:r>
              <a:rPr lang="de-DE" sz="1800" dirty="0" smtClean="0"/>
              <a:t> </a:t>
            </a:r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de-DE" sz="1800" dirty="0" smtClean="0"/>
              <a:t>Ein Glaubenskurs mit Menschen verschiedener Sprache und Herkunft.</a:t>
            </a:r>
            <a:r>
              <a:rPr lang="de-DE" dirty="0" smtClean="0"/>
              <a:t> </a:t>
            </a:r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849837" y="1988840"/>
            <a:ext cx="2088232" cy="2685614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زندگی، آداب و کِردارِ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كيفية حياة المسيحيين وتصرفهم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06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724066" y="1700808"/>
            <a:ext cx="547260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Bildhinweise:</a:t>
            </a:r>
          </a:p>
          <a:p>
            <a:r>
              <a:rPr lang="de-DE" sz="1100" dirty="0" smtClean="0"/>
              <a:t>Folie 5: epd</a:t>
            </a:r>
          </a:p>
          <a:p>
            <a:r>
              <a:rPr lang="de-DE" sz="1100" dirty="0" smtClean="0"/>
              <a:t>Folie 6: </a:t>
            </a:r>
            <a:r>
              <a:rPr lang="de-DE" sz="1100" dirty="0" err="1" smtClean="0"/>
              <a:t>pixelio</a:t>
            </a:r>
            <a:r>
              <a:rPr lang="de-DE" sz="1100" dirty="0" smtClean="0"/>
              <a:t>, Rainer Sturm</a:t>
            </a:r>
          </a:p>
          <a:p>
            <a:r>
              <a:rPr lang="de-DE" sz="1100" dirty="0" smtClean="0"/>
              <a:t>Folie 7: </a:t>
            </a:r>
            <a:r>
              <a:rPr lang="de-DE" sz="1100" dirty="0" err="1" smtClean="0"/>
              <a:t>pixelio</a:t>
            </a:r>
            <a:r>
              <a:rPr lang="de-DE" sz="1100" dirty="0" smtClean="0"/>
              <a:t>, Albrecht E. Arnold</a:t>
            </a:r>
          </a:p>
          <a:p>
            <a:r>
              <a:rPr lang="de-DE" sz="1100" dirty="0" smtClean="0"/>
              <a:t>Folie 8: alle: epd </a:t>
            </a:r>
          </a:p>
          <a:p>
            <a:r>
              <a:rPr lang="de-DE" sz="1100" dirty="0" smtClean="0"/>
              <a:t>Folie 9: </a:t>
            </a:r>
            <a:r>
              <a:rPr lang="de-DE" sz="1100" dirty="0" err="1" smtClean="0"/>
              <a:t>pixelio</a:t>
            </a:r>
            <a:r>
              <a:rPr lang="de-DE" sz="1100" dirty="0" smtClean="0"/>
              <a:t>, Jürgen Acker</a:t>
            </a:r>
          </a:p>
          <a:p>
            <a:endParaRPr lang="de-DE" sz="11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زندگی، آداب و کِردارِ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كيفية حياة المسيحيين وتصرفهم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6" y="4738756"/>
            <a:ext cx="6078334" cy="1026746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48092" y="3429000"/>
            <a:ext cx="4807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Weitere Informationen zum Kurs:</a:t>
            </a:r>
          </a:p>
          <a:p>
            <a:endParaRPr lang="de-DE" b="1" dirty="0"/>
          </a:p>
          <a:p>
            <a:r>
              <a:rPr lang="de-DE" b="1" dirty="0" smtClean="0"/>
              <a:t>http</a:t>
            </a:r>
            <a:r>
              <a:rPr lang="de-DE" b="1" dirty="0"/>
              <a:t>://</a:t>
            </a:r>
            <a:r>
              <a:rPr lang="de-DE" b="1" dirty="0" smtClean="0"/>
              <a:t>www.glaubenskurs-interkulturell.de</a:t>
            </a:r>
            <a:endParaRPr lang="de-DE" b="1" dirty="0"/>
          </a:p>
        </p:txBody>
      </p:sp>
      <p:sp>
        <p:nvSpPr>
          <p:cNvPr id="13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/>
              <a:t>Wie Christen leben und handeln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fr-FR" sz="1600" dirty="0" smtClean="0"/>
              <a:t>Comment les chrétiens vivent et agissent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262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495324"/>
            <a:ext cx="7560000" cy="4525963"/>
          </a:xfrm>
        </p:spPr>
        <p:txBody>
          <a:bodyPr>
            <a:normAutofit/>
          </a:bodyPr>
          <a:lstStyle/>
          <a:p>
            <a:pPr algn="ctr"/>
            <a:r>
              <a:rPr lang="fr-FR" sz="4800" dirty="0"/>
              <a:t>Cordiale </a:t>
            </a:r>
            <a:r>
              <a:rPr lang="fr-FR" sz="4800" dirty="0" smtClean="0"/>
              <a:t>bienvenue</a:t>
            </a:r>
            <a:endParaRPr lang="de-DE" sz="4800" dirty="0" smtClean="0"/>
          </a:p>
          <a:p>
            <a:pPr algn="ctr"/>
            <a:endParaRPr lang="de-DE" dirty="0" smtClean="0"/>
          </a:p>
          <a:p>
            <a:pPr algn="ctr"/>
            <a:r>
              <a:rPr lang="fr-FR" dirty="0"/>
              <a:t>à propos du cours</a:t>
            </a:r>
            <a:endParaRPr lang="de-DE" dirty="0"/>
          </a:p>
          <a:p>
            <a:pPr algn="ctr"/>
            <a:r>
              <a:rPr lang="fr-FR" dirty="0"/>
              <a:t>«La foi chrétienne en dialogue</a:t>
            </a:r>
            <a:r>
              <a:rPr lang="fr-FR" dirty="0" smtClean="0"/>
              <a:t>»</a:t>
            </a:r>
            <a:r>
              <a:rPr lang="en-US" dirty="0" smtClean="0"/>
              <a:t> </a:t>
            </a:r>
            <a:br>
              <a:rPr lang="en-US" dirty="0" smtClean="0"/>
            </a:br>
            <a:endParaRPr lang="de-DE" dirty="0" smtClean="0"/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fr-FR" sz="1800" dirty="0"/>
              <a:t>Un cours sur la foi avec des personnes de diverses langues et origines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623721" y="1659507"/>
            <a:ext cx="2088232" cy="268561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5" name="Titel 4"/>
          <p:cNvSpPr txBox="1">
            <a:spLocks/>
          </p:cNvSpPr>
          <p:nvPr/>
        </p:nvSpPr>
        <p:spPr>
          <a:xfrm>
            <a:off x="457200" y="274638"/>
            <a:ext cx="382676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Wie Christen leben und handeln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fr-FR" sz="1600" smtClean="0"/>
              <a:t>Comment les chrétiens vivent et agissent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5783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 smtClean="0">
                <a:latin typeface="Adobe Arabic" pitchFamily="18" charset="-78"/>
                <a:cs typeface="Adobe Arabic" pitchFamily="18" charset="-78"/>
              </a:rPr>
              <a:t>به </a:t>
            </a:r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جلسات آموزش ایمان مسیحی</a:t>
            </a:r>
            <a:endParaRPr lang="de-DE" sz="48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3200" b="1" dirty="0">
                <a:latin typeface="Adobe Arabic" pitchFamily="18" charset="-78"/>
                <a:cs typeface="Adobe Arabic" pitchFamily="18" charset="-78"/>
              </a:rPr>
              <a:t>با عنوان "گفتاری در باب ایمان مسیحی"،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خوش آمدید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5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90936" y="1750362"/>
            <a:ext cx="2088232" cy="2685614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زندگی، آداب و کِردارِ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كيفية حياة المسيحيين وتصرفهم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/>
              <a:t>Wie Christen leben und handeln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fr-FR" sz="1600" dirty="0" smtClean="0"/>
              <a:t>Comment les chrétiens vivent et agissent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5772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7848600" cy="4525963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 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724128" y="2060848"/>
            <a:ext cx="2088232" cy="2685614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زندگی، آداب و کِردارِ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كيفية حياة المسيحيين وتصرفهم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6600" b="1" dirty="0">
                <a:latin typeface="Adobe Arabic" pitchFamily="18" charset="-78"/>
                <a:cs typeface="Adobe Arabic" pitchFamily="18" charset="-78"/>
              </a:rPr>
              <a:t>أهلاً ومرحباً بكم</a:t>
            </a:r>
            <a:endParaRPr lang="de-DE" sz="6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400" b="1" dirty="0">
                <a:latin typeface="Adobe Arabic" pitchFamily="18" charset="-78"/>
                <a:cs typeface="Adobe Arabic" pitchFamily="18" charset="-78"/>
              </a:rPr>
              <a:t>في دورة الإيمان</a:t>
            </a:r>
            <a:endParaRPr lang="de-DE" sz="44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دروس في الإيمان المسيحي</a:t>
            </a:r>
            <a:endParaRPr lang="de-DE" sz="48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/>
              <a:t>Wie Christen leben und handeln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fr-FR" sz="1600" dirty="0" smtClean="0"/>
              <a:t>Comment les chrétiens vivent et agissent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0585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5" t="33304" r="14051" b="13804"/>
          <a:stretch/>
        </p:blipFill>
        <p:spPr>
          <a:xfrm>
            <a:off x="1835696" y="1261385"/>
            <a:ext cx="4921882" cy="4255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زندگی، آداب و کِردارِ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كيفية حياة المسيحيين وتصرفهم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/>
              <a:t>Wie Christen leben und handeln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fr-FR" sz="1600" dirty="0" smtClean="0"/>
              <a:t>Comment les chrétiens vivent et agissent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64959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00926"/>
            <a:ext cx="6219490" cy="4532330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زندگی، آداب و کِردارِ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كيفية حياة المسيحيين وتصرفهم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/>
              <a:t>Wie Christen leben und handeln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fr-FR" sz="1600" dirty="0" smtClean="0"/>
              <a:t>Comment les chrétiens vivent et agissent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6904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76" y="1338072"/>
            <a:ext cx="6480048" cy="4181856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زندگی، آداب و کِردارِ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كيفية حياة المسيحيين وتصرفهم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/>
              <a:t>Wie Christen leben und handeln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fr-FR" sz="1600" dirty="0" smtClean="0"/>
              <a:t>Comment les chrétiens vivent et agissent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4375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2961">
            <a:off x="410751" y="1413331"/>
            <a:ext cx="2807284" cy="187152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3"/>
          <a:stretch/>
        </p:blipFill>
        <p:spPr>
          <a:xfrm>
            <a:off x="5909346" y="1085563"/>
            <a:ext cx="2303964" cy="211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6601">
            <a:off x="2493985" y="1232155"/>
            <a:ext cx="2728936" cy="181894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180">
            <a:off x="4572088" y="2080173"/>
            <a:ext cx="1439984" cy="194421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61306"/>
            <a:ext cx="2880320" cy="191975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85"/>
          <a:stretch/>
        </p:blipFill>
        <p:spPr>
          <a:xfrm rot="526790">
            <a:off x="1618352" y="4005064"/>
            <a:ext cx="1958271" cy="184216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8880">
            <a:off x="5131941" y="3639785"/>
            <a:ext cx="2988858" cy="1989337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77034" y="1097851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rgbClr val="FF0000"/>
                </a:solidFill>
                <a:latin typeface="Wingdings 2" panose="05020102010507070707" pitchFamily="18" charset="2"/>
                <a:sym typeface="Webdings"/>
              </a:rPr>
              <a:t></a:t>
            </a:r>
            <a:endParaRPr lang="de-DE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992779" y="465023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rgbClr val="FF0000"/>
                </a:solidFill>
                <a:latin typeface="Wingdings 2" panose="05020102010507070707" pitchFamily="18" charset="2"/>
                <a:sym typeface="Webdings"/>
              </a:rPr>
              <a:t></a:t>
            </a:r>
            <a:endParaRPr lang="de-DE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419872" y="2444981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rgbClr val="FF0000"/>
                </a:solidFill>
                <a:latin typeface="Wingdings 2" panose="05020102010507070707" pitchFamily="18" charset="2"/>
                <a:sym typeface="Webdings"/>
              </a:rPr>
              <a:t></a:t>
            </a:r>
            <a:endParaRPr lang="de-DE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823999" y="2905079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rgbClr val="FF0000"/>
                </a:solidFill>
                <a:latin typeface="Wingdings 2" panose="05020102010507070707" pitchFamily="18" charset="2"/>
                <a:sym typeface="Webdings"/>
              </a:rPr>
              <a:t></a:t>
            </a:r>
            <a:endParaRPr lang="de-DE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184165" y="465023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rgbClr val="FF0000"/>
                </a:solidFill>
                <a:latin typeface="Wingdings 2" panose="05020102010507070707" pitchFamily="18" charset="2"/>
                <a:sym typeface="Webdings"/>
              </a:rPr>
              <a:t></a:t>
            </a:r>
            <a:endParaRPr lang="de-DE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38191" y="2577147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rgbClr val="FF0000"/>
                </a:solidFill>
                <a:latin typeface="Wingdings 2" panose="05020102010507070707" pitchFamily="18" charset="2"/>
                <a:sym typeface="Webdings"/>
              </a:rPr>
              <a:t></a:t>
            </a:r>
            <a:endParaRPr lang="de-DE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589588" y="2141625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rgbClr val="FF0000"/>
                </a:solidFill>
                <a:latin typeface="Wingdings 2" panose="05020102010507070707" pitchFamily="18" charset="2"/>
                <a:sym typeface="Webdings"/>
              </a:rPr>
              <a:t></a:t>
            </a:r>
            <a:endParaRPr lang="de-DE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919279" y="4172789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rgbClr val="FF0000"/>
                </a:solidFill>
                <a:latin typeface="Wingdings 2" panose="05020102010507070707" pitchFamily="18" charset="2"/>
                <a:sym typeface="Webdings"/>
              </a:rPr>
              <a:t></a:t>
            </a:r>
            <a:endParaRPr lang="de-DE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061328" y="5069976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rgbClr val="FF0000"/>
                </a:solidFill>
                <a:latin typeface="Wingdings 2" panose="05020102010507070707" pitchFamily="18" charset="2"/>
                <a:sym typeface="Webdings"/>
              </a:rPr>
              <a:t></a:t>
            </a:r>
            <a:endParaRPr lang="de-DE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433781" y="4979998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rgbClr val="FF0000"/>
                </a:solidFill>
                <a:latin typeface="Wingdings 2" panose="05020102010507070707" pitchFamily="18" charset="2"/>
                <a:sym typeface="Webdings"/>
              </a:rPr>
              <a:t></a:t>
            </a:r>
            <a:endParaRPr lang="de-DE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2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زندگی، آداب و کِردارِ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كيفية حياة المسيحيين وتصرفهم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30" name="Titel 4"/>
          <p:cNvSpPr txBox="1">
            <a:spLocks/>
          </p:cNvSpPr>
          <p:nvPr/>
        </p:nvSpPr>
        <p:spPr>
          <a:xfrm>
            <a:off x="467545" y="4574"/>
            <a:ext cx="382676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Wie Christen leben und handeln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fr-FR" sz="1600" smtClean="0"/>
              <a:t>Comment les chrétiens vivent et agissent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4785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زندگی، آداب و کِردارِ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كيفية حياة المسيحيين وتصرفهم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3186354" cy="4248472"/>
          </a:xfrm>
          <a:prstGeom prst="rect">
            <a:avLst/>
          </a:prstGeom>
        </p:spPr>
      </p:pic>
      <p:sp>
        <p:nvSpPr>
          <p:cNvPr id="13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/>
              <a:t>Wie Christen leben und handeln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fr-FR" sz="1600" dirty="0" smtClean="0"/>
              <a:t>Comment les chrétiens vivent et agissent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269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-Vorlage Flüchtlingskur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ysithea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äsentation2" id="{AC6B5EA7-0378-D041-898C-AA6E4527244C}" vid="{F2446339-56F2-8C4E-9AB3-1D46207FD49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Layout-Vorlage Flüchtlingskurs</Template>
  <TotalTime>0</TotalTime>
  <Words>442</Words>
  <Application>Microsoft Office PowerPoint</Application>
  <PresentationFormat>Bildschirmpräsentation (4:3)</PresentationFormat>
  <Paragraphs>149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Layout-Vorlage Flüchtlingskurs</vt:lpstr>
      <vt:lpstr>Wie Christen leben und handeln  Comment les chrétiens vivent et agissent</vt:lpstr>
      <vt:lpstr>PowerPoint-Präsentation</vt:lpstr>
      <vt:lpstr>Wie Christen leben und handeln  Comment les chrétiens vivent et agissent</vt:lpstr>
      <vt:lpstr>Wie Christen leben und handeln  Comment les chrétiens vivent et agissent</vt:lpstr>
      <vt:lpstr>Wie Christen leben und handeln  Comment les chrétiens vivent et agissent</vt:lpstr>
      <vt:lpstr>Wie Christen leben und handeln  Comment les chrétiens vivent et agissent</vt:lpstr>
      <vt:lpstr>Wie Christen leben und handeln  Comment les chrétiens vivent et agissent</vt:lpstr>
      <vt:lpstr>PowerPoint-Präsentation</vt:lpstr>
      <vt:lpstr>Wie Christen leben und handeln  Comment les chrétiens vivent et agissent</vt:lpstr>
      <vt:lpstr>Wie Christen leben und handeln  Comment les chrétiens vivent et agissent</vt:lpstr>
    </vt:vector>
  </TitlesOfParts>
  <Company>EOK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Einheit (wird von der Redaktion eingefügt )</dc:title>
  <dc:creator>Mayer, Sabine</dc:creator>
  <cp:lastModifiedBy>Mayer, Sabine</cp:lastModifiedBy>
  <cp:revision>23</cp:revision>
  <dcterms:created xsi:type="dcterms:W3CDTF">2016-06-30T08:57:56Z</dcterms:created>
  <dcterms:modified xsi:type="dcterms:W3CDTF">2017-10-12T06:33:32Z</dcterms:modified>
</cp:coreProperties>
</file>