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311" r:id="rId3"/>
    <p:sldId id="309" r:id="rId4"/>
    <p:sldId id="310" r:id="rId5"/>
    <p:sldId id="276" r:id="rId6"/>
    <p:sldId id="297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300" r:id="rId15"/>
    <p:sldId id="298" r:id="rId16"/>
    <p:sldId id="305" r:id="rId17"/>
    <p:sldId id="286" r:id="rId18"/>
    <p:sldId id="287" r:id="rId19"/>
    <p:sldId id="306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/>
    <p:restoredTop sz="92563"/>
  </p:normalViewPr>
  <p:slideViewPr>
    <p:cSldViewPr>
      <p:cViewPr>
        <p:scale>
          <a:sx n="110" d="100"/>
          <a:sy n="110" d="100"/>
        </p:scale>
        <p:origin x="-164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206D3-6412-44B7-94B2-572C3738EC39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1D0A2-A41A-4548-A63E-24ED8B83E5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50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1D0A2-A41A-4548-A63E-24ED8B83E59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68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Kirche als Gemeinschaft der Glaubenden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02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8" name="Picture 5" descr="The_1910_World_Missionary_Conference%2Cthe_Edinburgh_Missionary_Conferenc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13126"/>
          <a:stretch/>
        </p:blipFill>
        <p:spPr bwMode="auto">
          <a:xfrm>
            <a:off x="1341985" y="1259457"/>
            <a:ext cx="6480720" cy="450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97" y="1268760"/>
            <a:ext cx="3824896" cy="4063952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3074" name="Picture 2" descr="G:\MissionOekumene\Theologischer Mitarbeiter\3 Si\Projekt Gemensam Kirche gestalten 2013\Glaubenskurs\Bilder\IMG_70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" b="8809"/>
          <a:stretch/>
        </p:blipFill>
        <p:spPr bwMode="auto">
          <a:xfrm>
            <a:off x="660586" y="1412776"/>
            <a:ext cx="7776864" cy="4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10445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2" y="1124744"/>
            <a:ext cx="3115252" cy="4608512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45" y="1196752"/>
            <a:ext cx="3336857" cy="4525484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55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1026" name="Picture 2" descr="C:\Users\bsimon\Desktop\Libanon\20160619_0936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179"/>
          <a:stretch/>
        </p:blipFill>
        <p:spPr bwMode="auto">
          <a:xfrm>
            <a:off x="1187623" y="1128841"/>
            <a:ext cx="6731579" cy="45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373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" b="16687"/>
          <a:stretch/>
        </p:blipFill>
        <p:spPr>
          <a:xfrm>
            <a:off x="755576" y="1213503"/>
            <a:ext cx="7820230" cy="4378037"/>
          </a:xfrm>
          <a:prstGeom prst="rect">
            <a:avLst/>
          </a:prstGeom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341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4" y="1052736"/>
            <a:ext cx="2793859" cy="4653719"/>
          </a:xfr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67545" y="6021287"/>
            <a:ext cx="745165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32" y="1052736"/>
            <a:ext cx="3055844" cy="4680520"/>
          </a:xfr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2" b="3622"/>
          <a:stretch/>
        </p:blipFill>
        <p:spPr>
          <a:xfrm>
            <a:off x="813926" y="1343891"/>
            <a:ext cx="7536837" cy="4405746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7545" y="6021287"/>
            <a:ext cx="745165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Gespräch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724066" y="1412776"/>
            <a:ext cx="3672408" cy="1678831"/>
          </a:xfrm>
        </p:spPr>
        <p:txBody>
          <a:bodyPr>
            <a:normAutofit/>
          </a:bodyPr>
          <a:lstStyle/>
          <a:p>
            <a:r>
              <a:rPr lang="de-DE" sz="1100" dirty="0" smtClean="0"/>
              <a:t>Bildhinweise:</a:t>
            </a:r>
          </a:p>
          <a:p>
            <a:r>
              <a:rPr lang="de-DE" sz="1100" dirty="0"/>
              <a:t>Folie 5</a:t>
            </a:r>
            <a:r>
              <a:rPr lang="de-DE" sz="1100" dirty="0" smtClean="0"/>
              <a:t>: </a:t>
            </a:r>
            <a:r>
              <a:rPr lang="de-DE" sz="1100" dirty="0" err="1"/>
              <a:t>Pixelio</a:t>
            </a:r>
            <a:r>
              <a:rPr lang="de-DE" sz="1100" dirty="0"/>
              <a:t>, </a:t>
            </a:r>
            <a:r>
              <a:rPr lang="de-DE" sz="1100" dirty="0" err="1"/>
              <a:t>angieconscious</a:t>
            </a:r>
            <a:endParaRPr lang="de-DE" sz="1100" dirty="0"/>
          </a:p>
          <a:p>
            <a:r>
              <a:rPr lang="de-DE" sz="1100" dirty="0"/>
              <a:t>Folie </a:t>
            </a:r>
            <a:r>
              <a:rPr lang="de-DE" sz="1100" dirty="0" smtClean="0"/>
              <a:t>7, 14, </a:t>
            </a:r>
            <a:r>
              <a:rPr lang="de-DE" sz="1100" dirty="0"/>
              <a:t>16, 17, 18 : </a:t>
            </a:r>
            <a:r>
              <a:rPr lang="de-DE" sz="1100" dirty="0" smtClean="0"/>
              <a:t>Wikipedia</a:t>
            </a:r>
            <a:endParaRPr lang="de-DE" sz="1100" dirty="0"/>
          </a:p>
          <a:p>
            <a:r>
              <a:rPr lang="de-DE" sz="1100" dirty="0"/>
              <a:t>Folie </a:t>
            </a:r>
            <a:r>
              <a:rPr lang="de-DE" sz="1100" dirty="0" smtClean="0"/>
              <a:t>10, 11: Ökumenischer </a:t>
            </a:r>
            <a:r>
              <a:rPr lang="de-DE" sz="1100" dirty="0"/>
              <a:t>Rat der Kirchen</a:t>
            </a:r>
          </a:p>
          <a:p>
            <a:r>
              <a:rPr lang="de-DE" sz="1100" dirty="0" smtClean="0"/>
              <a:t>Folie 12: R. Pfeffer</a:t>
            </a:r>
            <a:endParaRPr lang="de-DE" sz="1100" dirty="0"/>
          </a:p>
          <a:p>
            <a:r>
              <a:rPr lang="de-DE" sz="1100" dirty="0" smtClean="0"/>
              <a:t>Folie 15: </a:t>
            </a:r>
            <a:r>
              <a:rPr lang="de-DE" sz="1100" dirty="0"/>
              <a:t>Benjamin </a:t>
            </a:r>
            <a:r>
              <a:rPr lang="de-DE" sz="1100" dirty="0" smtClean="0"/>
              <a:t>Simon</a:t>
            </a:r>
            <a:endParaRPr lang="de-DE" sz="1100" dirty="0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48092" y="342900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7057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95324"/>
            <a:ext cx="7560000" cy="45259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Cordiale </a:t>
            </a:r>
            <a:r>
              <a:rPr lang="fr-FR" sz="4800" dirty="0" smtClean="0"/>
              <a:t>bienvenue</a:t>
            </a:r>
            <a:endParaRPr lang="de-DE" sz="4800" dirty="0" smtClean="0"/>
          </a:p>
          <a:p>
            <a:pPr algn="ctr"/>
            <a:endParaRPr lang="de-DE" dirty="0" smtClean="0"/>
          </a:p>
          <a:p>
            <a:pPr algn="ctr"/>
            <a:r>
              <a:rPr lang="fr-FR" dirty="0"/>
              <a:t>à propos du cours</a:t>
            </a:r>
            <a:endParaRPr lang="de-DE" dirty="0"/>
          </a:p>
          <a:p>
            <a:pPr algn="ctr"/>
            <a:r>
              <a:rPr lang="fr-FR" dirty="0"/>
              <a:t>«La foi chrétienne en dialogue</a:t>
            </a:r>
            <a:r>
              <a:rPr lang="fr-FR" dirty="0" smtClean="0"/>
              <a:t>»</a:t>
            </a:r>
            <a:r>
              <a:rPr lang="en-US" dirty="0" smtClean="0"/>
              <a:t> </a:t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fr-FR" sz="1800" dirty="0"/>
              <a:t>Un cours sur la foi avec des personnes de diverses langues et origines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623721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Kirche als Gemeinschaft der Glaubenden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306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17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67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4038600" cy="452596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53129"/>
            <a:ext cx="4038600" cy="4525963"/>
          </a:xfrm>
        </p:spPr>
        <p:txBody>
          <a:bodyPr/>
          <a:lstStyle/>
          <a:p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5122" name="Picture 2" descr="G:\MissionOekumene\Theologischer Mitarbeiter\3 Si\Projekt Gemensam Kirche gestalten 2013\Glaubenskurs\Bilder\Fischerboo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/>
          <a:stretch/>
        </p:blipFill>
        <p:spPr bwMode="auto">
          <a:xfrm>
            <a:off x="467545" y="1196752"/>
            <a:ext cx="8229599" cy="46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95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4098" name="Picture 2" descr="G:\MissionOekumene\Theologischer Mitarbeiter\3 Si\Projekt Gemensam Kirche gestalten 2013\Glaubenskurs\Bilder\Taub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1" b="2383"/>
          <a:stretch/>
        </p:blipFill>
        <p:spPr bwMode="auto">
          <a:xfrm>
            <a:off x="1525247" y="1196752"/>
            <a:ext cx="6371539" cy="44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052736"/>
            <a:ext cx="4114800" cy="4680519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615023" cy="468301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6146" name="Picture 2" descr="T:\Documents SIMON\BSimon -\PH Lehrauftrag\Christologien\Jesus\imagesZN54VY3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3" y="1137898"/>
            <a:ext cx="3889146" cy="22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T:\Documents SIMON\BSimon -\PH Lehrauftrag\Christologien\Jesus\imagesC7UI89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3" y="3420656"/>
            <a:ext cx="3889146" cy="24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:\Documents SIMON\BSimon -\PH Lehrauftrag\Christologien\Jesus\ChineseJesu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2311" r="3636" b="3280"/>
          <a:stretch/>
        </p:blipFill>
        <p:spPr bwMode="auto">
          <a:xfrm>
            <a:off x="4839419" y="1285336"/>
            <a:ext cx="3623094" cy="44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47" y="1412776"/>
            <a:ext cx="5436604" cy="4077453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9707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Kirche als Gemeinschaft der Glaubenden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err="1" smtClean="0"/>
              <a:t>L’Église</a:t>
            </a:r>
            <a:r>
              <a:rPr lang="en-US" sz="1600" dirty="0" smtClean="0"/>
              <a:t>, </a:t>
            </a:r>
            <a:r>
              <a:rPr lang="en-US" sz="1600" dirty="0" err="1" smtClean="0"/>
              <a:t>communauté</a:t>
            </a:r>
            <a:r>
              <a:rPr lang="en-US" sz="1600" dirty="0" smtClean="0"/>
              <a:t> des </a:t>
            </a:r>
            <a:r>
              <a:rPr lang="en-US" sz="1600" dirty="0" err="1" smtClean="0"/>
              <a:t>croyants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الكنيسة هي علاقة المؤمنين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64088" y="332656"/>
            <a:ext cx="3593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کلیسا، به عنوان مجموعه ای از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ایمانداران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الكنيسة هي شركة المؤمنين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798</Words>
  <Application>Microsoft Office PowerPoint</Application>
  <PresentationFormat>Bildschirmpräsentation (4:3)</PresentationFormat>
  <Paragraphs>256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Layout-Vorlage Flüchtlingskurs</vt:lpstr>
      <vt:lpstr>Kirche als Gemeinschaft der Glaubenden  L’Église, communauté des croyants</vt:lpstr>
      <vt:lpstr>Kirche als Gemeinschaft der Glaubenden  L’Église, communauté des croyants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30</cp:revision>
  <dcterms:created xsi:type="dcterms:W3CDTF">2016-06-30T08:57:56Z</dcterms:created>
  <dcterms:modified xsi:type="dcterms:W3CDTF">2017-10-12T06:27:28Z</dcterms:modified>
</cp:coreProperties>
</file>