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9" r:id="rId3"/>
    <p:sldId id="297" r:id="rId4"/>
    <p:sldId id="298" r:id="rId5"/>
    <p:sldId id="274" r:id="rId6"/>
    <p:sldId id="276" r:id="rId7"/>
    <p:sldId id="279" r:id="rId8"/>
    <p:sldId id="278" r:id="rId9"/>
    <p:sldId id="277" r:id="rId10"/>
    <p:sldId id="293" r:id="rId11"/>
    <p:sldId id="280" r:id="rId12"/>
    <p:sldId id="281" r:id="rId13"/>
    <p:sldId id="282" r:id="rId14"/>
    <p:sldId id="288" r:id="rId15"/>
    <p:sldId id="285" r:id="rId16"/>
    <p:sldId id="286" r:id="rId17"/>
    <p:sldId id="287" r:id="rId18"/>
    <p:sldId id="29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0" autoAdjust="0"/>
    <p:restoredTop sz="92563"/>
  </p:normalViewPr>
  <p:slideViewPr>
    <p:cSldViewPr>
      <p:cViewPr>
        <p:scale>
          <a:sx n="130" d="100"/>
          <a:sy n="130" d="100"/>
        </p:scale>
        <p:origin x="-107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26416-AF47-5A4E-8FC8-1B7AD5B309FB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</dgm:pt>
    <dgm:pt modelId="{BD71B6B5-2A98-BA4E-A678-B29B67C971B9}">
      <dgm:prSet phldrT="[Tekst]" custT="1"/>
      <dgm:spPr/>
      <dgm:t>
        <a:bodyPr/>
        <a:lstStyle/>
        <a:p>
          <a:r>
            <a:rPr lang="nl-NL" sz="2000" dirty="0" smtClean="0"/>
            <a:t>Kreuz und Auferstehung</a:t>
          </a:r>
          <a:endParaRPr lang="nl-NL" sz="2000" dirty="0"/>
        </a:p>
      </dgm:t>
    </dgm:pt>
    <dgm:pt modelId="{B030589A-D9AC-4D4C-8D80-13B451355D3F}" type="parTrans" cxnId="{0CAFDBA6-5FEE-304B-B4D9-CAFA888E9E65}">
      <dgm:prSet/>
      <dgm:spPr/>
      <dgm:t>
        <a:bodyPr/>
        <a:lstStyle/>
        <a:p>
          <a:endParaRPr lang="nl-NL"/>
        </a:p>
      </dgm:t>
    </dgm:pt>
    <dgm:pt modelId="{7536D5B2-2ECE-9149-AB87-73847612F9FE}" type="sibTrans" cxnId="{0CAFDBA6-5FEE-304B-B4D9-CAFA888E9E65}">
      <dgm:prSet/>
      <dgm:spPr/>
      <dgm:t>
        <a:bodyPr/>
        <a:lstStyle/>
        <a:p>
          <a:endParaRPr lang="nl-NL"/>
        </a:p>
      </dgm:t>
    </dgm:pt>
    <dgm:pt modelId="{3F411881-C042-2B4C-A414-0D29394CBFE7}">
      <dgm:prSet phldrT="[Tekst]" custT="1"/>
      <dgm:spPr/>
      <dgm:t>
        <a:bodyPr/>
        <a:lstStyle/>
        <a:p>
          <a:r>
            <a:rPr lang="nl-NL" sz="2000" dirty="0" smtClean="0"/>
            <a:t>40 </a:t>
          </a:r>
          <a:r>
            <a:rPr lang="nl-NL" sz="2000" dirty="0" err="1" smtClean="0"/>
            <a:t>Tage</a:t>
          </a:r>
          <a:r>
            <a:rPr lang="nl-NL" sz="2000" dirty="0" smtClean="0"/>
            <a:t> </a:t>
          </a:r>
          <a:r>
            <a:rPr lang="nl-NL" sz="2000" dirty="0" err="1" smtClean="0"/>
            <a:t>nach</a:t>
          </a:r>
          <a:r>
            <a:rPr lang="nl-NL" sz="2000" dirty="0" smtClean="0"/>
            <a:t> </a:t>
          </a:r>
          <a:r>
            <a:rPr lang="nl-NL" sz="2000" dirty="0" err="1" smtClean="0"/>
            <a:t>Ostern</a:t>
          </a:r>
          <a:r>
            <a:rPr lang="nl-NL" sz="2000" dirty="0" smtClean="0"/>
            <a:t>: </a:t>
          </a:r>
          <a:r>
            <a:rPr lang="nl-NL" sz="2000" dirty="0" err="1" smtClean="0"/>
            <a:t>Himmelfahrt</a:t>
          </a:r>
          <a:endParaRPr lang="nl-NL" sz="2000" dirty="0"/>
        </a:p>
      </dgm:t>
    </dgm:pt>
    <dgm:pt modelId="{1E77F681-B396-0047-88EF-BE19EB90A0E5}" type="parTrans" cxnId="{D75822D7-BC76-0846-B678-AD5936D11B04}">
      <dgm:prSet/>
      <dgm:spPr/>
      <dgm:t>
        <a:bodyPr/>
        <a:lstStyle/>
        <a:p>
          <a:endParaRPr lang="nl-NL"/>
        </a:p>
      </dgm:t>
    </dgm:pt>
    <dgm:pt modelId="{19889B18-40DF-9849-9682-3B8DFD66ED9E}" type="sibTrans" cxnId="{D75822D7-BC76-0846-B678-AD5936D11B04}">
      <dgm:prSet/>
      <dgm:spPr/>
      <dgm:t>
        <a:bodyPr/>
        <a:lstStyle/>
        <a:p>
          <a:endParaRPr lang="nl-NL"/>
        </a:p>
      </dgm:t>
    </dgm:pt>
    <dgm:pt modelId="{0BF50B9F-5760-4D1A-AFB6-067BF777CC70}">
      <dgm:prSet phldrT="[Tekst]" custT="1"/>
      <dgm:spPr/>
      <dgm:t>
        <a:bodyPr/>
        <a:lstStyle/>
        <a:p>
          <a:r>
            <a:rPr lang="fr-FR" sz="2000" dirty="0" smtClean="0"/>
            <a:t>La croix et la résurrection</a:t>
          </a:r>
          <a:endParaRPr lang="nl-NL" sz="2000" dirty="0"/>
        </a:p>
      </dgm:t>
    </dgm:pt>
    <dgm:pt modelId="{08971F4C-9FFC-4A21-8F05-F6E0DB0F1B6A}" type="parTrans" cxnId="{ADE55060-11C4-4324-8EAB-E4590D5BC206}">
      <dgm:prSet/>
      <dgm:spPr/>
      <dgm:t>
        <a:bodyPr/>
        <a:lstStyle/>
        <a:p>
          <a:endParaRPr lang="de-DE"/>
        </a:p>
      </dgm:t>
    </dgm:pt>
    <dgm:pt modelId="{C5519E8A-CEF1-4247-8818-33690EC643A4}" type="sibTrans" cxnId="{ADE55060-11C4-4324-8EAB-E4590D5BC206}">
      <dgm:prSet/>
      <dgm:spPr/>
      <dgm:t>
        <a:bodyPr/>
        <a:lstStyle/>
        <a:p>
          <a:endParaRPr lang="de-DE"/>
        </a:p>
      </dgm:t>
    </dgm:pt>
    <dgm:pt modelId="{32688FCC-1733-4785-9B57-E6D7EA94242A}">
      <dgm:prSet phldrT="[Tekst]" custT="1"/>
      <dgm:spPr/>
      <dgm:t>
        <a:bodyPr/>
        <a:lstStyle/>
        <a:p>
          <a:r>
            <a:rPr lang="fr-FR" sz="2000" dirty="0" smtClean="0"/>
            <a:t>40 jours après Pâques : l’Ascension</a:t>
          </a:r>
          <a:endParaRPr lang="nl-NL" sz="2000" dirty="0"/>
        </a:p>
      </dgm:t>
    </dgm:pt>
    <dgm:pt modelId="{C30B783E-C05E-43FA-8A5E-132857583698}" type="parTrans" cxnId="{7625ECE2-8D53-4F07-8933-7C2933BC52DE}">
      <dgm:prSet/>
      <dgm:spPr/>
      <dgm:t>
        <a:bodyPr/>
        <a:lstStyle/>
        <a:p>
          <a:endParaRPr lang="de-DE"/>
        </a:p>
      </dgm:t>
    </dgm:pt>
    <dgm:pt modelId="{9AFF12C3-B8B8-4EFC-AEDA-1DBACF74C1B0}" type="sibTrans" cxnId="{7625ECE2-8D53-4F07-8933-7C2933BC52DE}">
      <dgm:prSet/>
      <dgm:spPr/>
      <dgm:t>
        <a:bodyPr/>
        <a:lstStyle/>
        <a:p>
          <a:endParaRPr lang="de-DE"/>
        </a:p>
      </dgm:t>
    </dgm:pt>
    <dgm:pt modelId="{4B10FDB7-FECD-EC4F-97B6-7D2BC92BECFE}" type="pres">
      <dgm:prSet presAssocID="{CE226416-AF47-5A4E-8FC8-1B7AD5B309F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BD3AE71-2513-A445-9E41-5E94A3B438E5}" type="pres">
      <dgm:prSet presAssocID="{BD71B6B5-2A98-BA4E-A678-B29B67C971B9}" presName="horFlow" presStyleCnt="0"/>
      <dgm:spPr/>
    </dgm:pt>
    <dgm:pt modelId="{637E10CE-20E0-2D46-9EBD-B8383B6A1E1B}" type="pres">
      <dgm:prSet presAssocID="{BD71B6B5-2A98-BA4E-A678-B29B67C971B9}" presName="bigChev" presStyleLbl="node1" presStyleIdx="0" presStyleCnt="4" custScaleX="32175" custScaleY="22400" custLinFactNeighborX="-19250" custLinFactNeighborY="16486"/>
      <dgm:spPr/>
      <dgm:t>
        <a:bodyPr/>
        <a:lstStyle/>
        <a:p>
          <a:endParaRPr lang="de-DE"/>
        </a:p>
      </dgm:t>
    </dgm:pt>
    <dgm:pt modelId="{D6315EB5-1DF2-E343-8B7C-7064501F7FEB}" type="pres">
      <dgm:prSet presAssocID="{BD71B6B5-2A98-BA4E-A678-B29B67C971B9}" presName="vSp" presStyleCnt="0"/>
      <dgm:spPr/>
    </dgm:pt>
    <dgm:pt modelId="{54FBC8E4-579A-CA4E-A300-CDBAE31DE030}" type="pres">
      <dgm:prSet presAssocID="{3F411881-C042-2B4C-A414-0D29394CBFE7}" presName="horFlow" presStyleCnt="0"/>
      <dgm:spPr/>
    </dgm:pt>
    <dgm:pt modelId="{90D69DA8-97CD-1542-8B30-43DDC725CCDB}" type="pres">
      <dgm:prSet presAssocID="{3F411881-C042-2B4C-A414-0D29394CBFE7}" presName="bigChev" presStyleLbl="node1" presStyleIdx="1" presStyleCnt="4" custScaleX="58241" custScaleY="22400" custLinFactNeighborX="14961" custLinFactNeighborY="-19914"/>
      <dgm:spPr/>
      <dgm:t>
        <a:bodyPr/>
        <a:lstStyle/>
        <a:p>
          <a:endParaRPr lang="de-DE"/>
        </a:p>
      </dgm:t>
    </dgm:pt>
    <dgm:pt modelId="{91E8D364-87AF-46F4-93A1-4AEA9ED7AD95}" type="pres">
      <dgm:prSet presAssocID="{3F411881-C042-2B4C-A414-0D29394CBFE7}" presName="vSp" presStyleCnt="0"/>
      <dgm:spPr/>
    </dgm:pt>
    <dgm:pt modelId="{7CFCF245-18AF-4640-BD3A-71059D827B7A}" type="pres">
      <dgm:prSet presAssocID="{0BF50B9F-5760-4D1A-AFB6-067BF777CC70}" presName="horFlow" presStyleCnt="0"/>
      <dgm:spPr/>
    </dgm:pt>
    <dgm:pt modelId="{0F4A2BEB-D519-446E-8F53-5A50B9BC4D5C}" type="pres">
      <dgm:prSet presAssocID="{0BF50B9F-5760-4D1A-AFB6-067BF777CC70}" presName="bigChev" presStyleLbl="node1" presStyleIdx="2" presStyleCnt="4" custScaleX="32175" custScaleY="22400" custLinFactNeighborX="-19250" custLinFactNeighborY="-27805"/>
      <dgm:spPr/>
      <dgm:t>
        <a:bodyPr/>
        <a:lstStyle/>
        <a:p>
          <a:endParaRPr lang="de-DE"/>
        </a:p>
      </dgm:t>
    </dgm:pt>
    <dgm:pt modelId="{95B23C8A-C43D-42E1-81F2-205DBFD121AF}" type="pres">
      <dgm:prSet presAssocID="{0BF50B9F-5760-4D1A-AFB6-067BF777CC70}" presName="vSp" presStyleCnt="0"/>
      <dgm:spPr/>
    </dgm:pt>
    <dgm:pt modelId="{8346453D-20D5-4542-914A-46BE76138A07}" type="pres">
      <dgm:prSet presAssocID="{32688FCC-1733-4785-9B57-E6D7EA94242A}" presName="horFlow" presStyleCnt="0"/>
      <dgm:spPr/>
    </dgm:pt>
    <dgm:pt modelId="{8967B1D6-1353-42E9-8D9F-A6DC73114D9E}" type="pres">
      <dgm:prSet presAssocID="{32688FCC-1733-4785-9B57-E6D7EA94242A}" presName="bigChev" presStyleLbl="node1" presStyleIdx="3" presStyleCnt="4" custScaleX="58241" custScaleY="22400" custLinFactNeighborX="14961" custLinFactNeighborY="-64205"/>
      <dgm:spPr/>
      <dgm:t>
        <a:bodyPr/>
        <a:lstStyle/>
        <a:p>
          <a:endParaRPr lang="de-DE"/>
        </a:p>
      </dgm:t>
    </dgm:pt>
  </dgm:ptLst>
  <dgm:cxnLst>
    <dgm:cxn modelId="{3DB71F7A-8F98-2E40-8794-EF4C63EBC2AA}" type="presOf" srcId="{BD71B6B5-2A98-BA4E-A678-B29B67C971B9}" destId="{637E10CE-20E0-2D46-9EBD-B8383B6A1E1B}" srcOrd="0" destOrd="0" presId="urn:microsoft.com/office/officeart/2005/8/layout/lProcess3"/>
    <dgm:cxn modelId="{C4E57624-A0E8-594B-B85B-44C5DA95D573}" type="presOf" srcId="{3F411881-C042-2B4C-A414-0D29394CBFE7}" destId="{90D69DA8-97CD-1542-8B30-43DDC725CCDB}" srcOrd="0" destOrd="0" presId="urn:microsoft.com/office/officeart/2005/8/layout/lProcess3"/>
    <dgm:cxn modelId="{F8A457DE-008B-4758-9578-F37A0A1D6308}" type="presOf" srcId="{0BF50B9F-5760-4D1A-AFB6-067BF777CC70}" destId="{0F4A2BEB-D519-446E-8F53-5A50B9BC4D5C}" srcOrd="0" destOrd="0" presId="urn:microsoft.com/office/officeart/2005/8/layout/lProcess3"/>
    <dgm:cxn modelId="{4B303CC3-4D07-4AC1-A22B-D3EE1B0E40F7}" type="presOf" srcId="{32688FCC-1733-4785-9B57-E6D7EA94242A}" destId="{8967B1D6-1353-42E9-8D9F-A6DC73114D9E}" srcOrd="0" destOrd="0" presId="urn:microsoft.com/office/officeart/2005/8/layout/lProcess3"/>
    <dgm:cxn modelId="{028E7DB9-DA19-F94C-B97E-4FF1B8E6FD8C}" type="presOf" srcId="{CE226416-AF47-5A4E-8FC8-1B7AD5B309FB}" destId="{4B10FDB7-FECD-EC4F-97B6-7D2BC92BECFE}" srcOrd="0" destOrd="0" presId="urn:microsoft.com/office/officeart/2005/8/layout/lProcess3"/>
    <dgm:cxn modelId="{D75822D7-BC76-0846-B678-AD5936D11B04}" srcId="{CE226416-AF47-5A4E-8FC8-1B7AD5B309FB}" destId="{3F411881-C042-2B4C-A414-0D29394CBFE7}" srcOrd="1" destOrd="0" parTransId="{1E77F681-B396-0047-88EF-BE19EB90A0E5}" sibTransId="{19889B18-40DF-9849-9682-3B8DFD66ED9E}"/>
    <dgm:cxn modelId="{ADE55060-11C4-4324-8EAB-E4590D5BC206}" srcId="{CE226416-AF47-5A4E-8FC8-1B7AD5B309FB}" destId="{0BF50B9F-5760-4D1A-AFB6-067BF777CC70}" srcOrd="2" destOrd="0" parTransId="{08971F4C-9FFC-4A21-8F05-F6E0DB0F1B6A}" sibTransId="{C5519E8A-CEF1-4247-8818-33690EC643A4}"/>
    <dgm:cxn modelId="{0CAFDBA6-5FEE-304B-B4D9-CAFA888E9E65}" srcId="{CE226416-AF47-5A4E-8FC8-1B7AD5B309FB}" destId="{BD71B6B5-2A98-BA4E-A678-B29B67C971B9}" srcOrd="0" destOrd="0" parTransId="{B030589A-D9AC-4D4C-8D80-13B451355D3F}" sibTransId="{7536D5B2-2ECE-9149-AB87-73847612F9FE}"/>
    <dgm:cxn modelId="{7625ECE2-8D53-4F07-8933-7C2933BC52DE}" srcId="{CE226416-AF47-5A4E-8FC8-1B7AD5B309FB}" destId="{32688FCC-1733-4785-9B57-E6D7EA94242A}" srcOrd="3" destOrd="0" parTransId="{C30B783E-C05E-43FA-8A5E-132857583698}" sibTransId="{9AFF12C3-B8B8-4EFC-AEDA-1DBACF74C1B0}"/>
    <dgm:cxn modelId="{074755C2-C4CB-F840-B0DF-03069F5FDFFA}" type="presParOf" srcId="{4B10FDB7-FECD-EC4F-97B6-7D2BC92BECFE}" destId="{EBD3AE71-2513-A445-9E41-5E94A3B438E5}" srcOrd="0" destOrd="0" presId="urn:microsoft.com/office/officeart/2005/8/layout/lProcess3"/>
    <dgm:cxn modelId="{79983AE9-119B-F94C-A738-6AC7698E781F}" type="presParOf" srcId="{EBD3AE71-2513-A445-9E41-5E94A3B438E5}" destId="{637E10CE-20E0-2D46-9EBD-B8383B6A1E1B}" srcOrd="0" destOrd="0" presId="urn:microsoft.com/office/officeart/2005/8/layout/lProcess3"/>
    <dgm:cxn modelId="{D31009BB-3F18-9A47-A969-71AE6EE1E170}" type="presParOf" srcId="{4B10FDB7-FECD-EC4F-97B6-7D2BC92BECFE}" destId="{D6315EB5-1DF2-E343-8B7C-7064501F7FEB}" srcOrd="1" destOrd="0" presId="urn:microsoft.com/office/officeart/2005/8/layout/lProcess3"/>
    <dgm:cxn modelId="{FF2802DE-B6EB-F14A-9AD3-6103A167471E}" type="presParOf" srcId="{4B10FDB7-FECD-EC4F-97B6-7D2BC92BECFE}" destId="{54FBC8E4-579A-CA4E-A300-CDBAE31DE030}" srcOrd="2" destOrd="0" presId="urn:microsoft.com/office/officeart/2005/8/layout/lProcess3"/>
    <dgm:cxn modelId="{BFA02208-1FF9-F246-9351-2CC6AB7E585C}" type="presParOf" srcId="{54FBC8E4-579A-CA4E-A300-CDBAE31DE030}" destId="{90D69DA8-97CD-1542-8B30-43DDC725CCDB}" srcOrd="0" destOrd="0" presId="urn:microsoft.com/office/officeart/2005/8/layout/lProcess3"/>
    <dgm:cxn modelId="{E7429E07-5C99-42A9-93F3-414ADA1FA444}" type="presParOf" srcId="{4B10FDB7-FECD-EC4F-97B6-7D2BC92BECFE}" destId="{91E8D364-87AF-46F4-93A1-4AEA9ED7AD95}" srcOrd="3" destOrd="0" presId="urn:microsoft.com/office/officeart/2005/8/layout/lProcess3"/>
    <dgm:cxn modelId="{28EE7B0D-E64C-434B-A2E9-DC75B667D54A}" type="presParOf" srcId="{4B10FDB7-FECD-EC4F-97B6-7D2BC92BECFE}" destId="{7CFCF245-18AF-4640-BD3A-71059D827B7A}" srcOrd="4" destOrd="0" presId="urn:microsoft.com/office/officeart/2005/8/layout/lProcess3"/>
    <dgm:cxn modelId="{0CBEFE37-DC08-40DA-8D02-064813B546EB}" type="presParOf" srcId="{7CFCF245-18AF-4640-BD3A-71059D827B7A}" destId="{0F4A2BEB-D519-446E-8F53-5A50B9BC4D5C}" srcOrd="0" destOrd="0" presId="urn:microsoft.com/office/officeart/2005/8/layout/lProcess3"/>
    <dgm:cxn modelId="{3F9D62E7-5B65-4D7D-B280-7971C9278C35}" type="presParOf" srcId="{4B10FDB7-FECD-EC4F-97B6-7D2BC92BECFE}" destId="{95B23C8A-C43D-42E1-81F2-205DBFD121AF}" srcOrd="5" destOrd="0" presId="urn:microsoft.com/office/officeart/2005/8/layout/lProcess3"/>
    <dgm:cxn modelId="{67534C5F-5DB0-4041-8A31-756E50F75723}" type="presParOf" srcId="{4B10FDB7-FECD-EC4F-97B6-7D2BC92BECFE}" destId="{8346453D-20D5-4542-914A-46BE76138A07}" srcOrd="6" destOrd="0" presId="urn:microsoft.com/office/officeart/2005/8/layout/lProcess3"/>
    <dgm:cxn modelId="{0BF1C1FF-7A18-43F0-B11E-DBE17927F3D1}" type="presParOf" srcId="{8346453D-20D5-4542-914A-46BE76138A07}" destId="{8967B1D6-1353-42E9-8D9F-A6DC73114D9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E5603-9AC0-411B-A074-6C355F6A473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A04ABC-490B-45FC-B18E-38F9B0A8C1D0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چهل روز پس از ، رستاخیز عیسی مسیح: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عروج به آسمان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EBCF19CA-0A8B-49E0-BBBD-C3E4244A00FC}" type="parTrans" cxnId="{2AC8C2C2-4F40-4984-A7B2-195846637CBC}">
      <dgm:prSet/>
      <dgm:spPr/>
      <dgm:t>
        <a:bodyPr/>
        <a:lstStyle/>
        <a:p>
          <a:endParaRPr lang="de-DE"/>
        </a:p>
      </dgm:t>
    </dgm:pt>
    <dgm:pt modelId="{8CBDCB4D-E3D1-46B3-A17D-77F6BAC28F44}" type="sibTrans" cxnId="{2AC8C2C2-4F40-4984-A7B2-195846637CBC}">
      <dgm:prSet/>
      <dgm:spPr/>
      <dgm:t>
        <a:bodyPr/>
        <a:lstStyle/>
        <a:p>
          <a:endParaRPr lang="de-DE"/>
        </a:p>
      </dgm:t>
    </dgm:pt>
    <dgm:pt modelId="{CF3D756C-C06C-451A-B2DD-E993881B9559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صلیب و رستاخیز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2A247665-4E98-4EDA-B386-2DA9450BE432}" type="parTrans" cxnId="{D0BE714D-E8C5-45A8-A4F8-9D5902B8FFA5}">
      <dgm:prSet/>
      <dgm:spPr/>
      <dgm:t>
        <a:bodyPr/>
        <a:lstStyle/>
        <a:p>
          <a:endParaRPr lang="de-DE"/>
        </a:p>
      </dgm:t>
    </dgm:pt>
    <dgm:pt modelId="{ADB99417-9F9F-4304-AB1B-06F102B286B3}" type="sibTrans" cxnId="{D0BE714D-E8C5-45A8-A4F8-9D5902B8FFA5}">
      <dgm:prSet/>
      <dgm:spPr/>
      <dgm:t>
        <a:bodyPr/>
        <a:lstStyle/>
        <a:p>
          <a:endParaRPr lang="de-DE"/>
        </a:p>
      </dgm:t>
    </dgm:pt>
    <dgm:pt modelId="{98A18487-6F6C-439E-BFDF-23496BDC0F22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40 يوماً بعد عيد الفصح: عيد الصعود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(صعود يسوع إلى السماء)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614644A2-4DC8-4CB0-B0A9-40E10DF2DB03}" type="parTrans" cxnId="{BEDA1B63-4DC5-4CDF-A87D-D0AC4115E130}">
      <dgm:prSet/>
      <dgm:spPr/>
      <dgm:t>
        <a:bodyPr/>
        <a:lstStyle/>
        <a:p>
          <a:endParaRPr lang="de-DE"/>
        </a:p>
      </dgm:t>
    </dgm:pt>
    <dgm:pt modelId="{3CDBC0A6-E588-40F3-919A-91F894594397}" type="sibTrans" cxnId="{BEDA1B63-4DC5-4CDF-A87D-D0AC4115E130}">
      <dgm:prSet/>
      <dgm:spPr/>
      <dgm:t>
        <a:bodyPr/>
        <a:lstStyle/>
        <a:p>
          <a:endParaRPr lang="de-DE"/>
        </a:p>
      </dgm:t>
    </dgm:pt>
    <dgm:pt modelId="{C60F57F2-98DA-478B-80A9-561DA61DC1BE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الصلب والقيامة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1D960458-8D02-4805-81D9-6205C42A3EC2}" type="parTrans" cxnId="{33DCFD47-792B-4564-AD2F-E04CB9B49035}">
      <dgm:prSet/>
      <dgm:spPr/>
      <dgm:t>
        <a:bodyPr/>
        <a:lstStyle/>
        <a:p>
          <a:endParaRPr lang="de-DE"/>
        </a:p>
      </dgm:t>
    </dgm:pt>
    <dgm:pt modelId="{DFD3DC12-C612-42DD-9518-4E36033746C5}" type="sibTrans" cxnId="{33DCFD47-792B-4564-AD2F-E04CB9B49035}">
      <dgm:prSet/>
      <dgm:spPr/>
      <dgm:t>
        <a:bodyPr/>
        <a:lstStyle/>
        <a:p>
          <a:endParaRPr lang="de-DE"/>
        </a:p>
      </dgm:t>
    </dgm:pt>
    <dgm:pt modelId="{2A2487AD-CEAD-46B3-8157-D0AFE603011E}" type="pres">
      <dgm:prSet presAssocID="{EBEE5603-9AC0-411B-A074-6C355F6A4737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2E871E9-7282-4CFE-89C2-F3B6253499A6}" type="pres">
      <dgm:prSet presAssocID="{06A04ABC-490B-45FC-B18E-38F9B0A8C1D0}" presName="horFlow" presStyleCnt="0"/>
      <dgm:spPr/>
    </dgm:pt>
    <dgm:pt modelId="{82C7D70F-5419-49D0-9772-36840B49D3E3}" type="pres">
      <dgm:prSet presAssocID="{06A04ABC-490B-45FC-B18E-38F9B0A8C1D0}" presName="bigChev" presStyleLbl="node1" presStyleIdx="0" presStyleCnt="4" custScaleX="89360" custScaleY="33664" custLinFactNeighborX="-31178" custLinFactNeighborY="3166"/>
      <dgm:spPr/>
      <dgm:t>
        <a:bodyPr/>
        <a:lstStyle/>
        <a:p>
          <a:endParaRPr lang="de-DE"/>
        </a:p>
      </dgm:t>
    </dgm:pt>
    <dgm:pt modelId="{E3E30015-32DC-4482-A0A0-A44765820F87}" type="pres">
      <dgm:prSet presAssocID="{06A04ABC-490B-45FC-B18E-38F9B0A8C1D0}" presName="vSp" presStyleCnt="0"/>
      <dgm:spPr/>
    </dgm:pt>
    <dgm:pt modelId="{1B259879-A8F2-4054-84AA-2A23CDB50B13}" type="pres">
      <dgm:prSet presAssocID="{CF3D756C-C06C-451A-B2DD-E993881B9559}" presName="horFlow" presStyleCnt="0"/>
      <dgm:spPr/>
    </dgm:pt>
    <dgm:pt modelId="{E4793849-0843-4416-B2E3-CDE035EF233F}" type="pres">
      <dgm:prSet presAssocID="{CF3D756C-C06C-451A-B2DD-E993881B9559}" presName="bigChev" presStyleLbl="node1" presStyleIdx="1" presStyleCnt="4" custScaleX="47107" custScaleY="33664" custLinFactNeighborX="18353" custLinFactNeighborY="-44498"/>
      <dgm:spPr/>
      <dgm:t>
        <a:bodyPr/>
        <a:lstStyle/>
        <a:p>
          <a:endParaRPr lang="de-DE"/>
        </a:p>
      </dgm:t>
    </dgm:pt>
    <dgm:pt modelId="{DC0FD1A2-F469-4702-8D1A-915ABA7639E9}" type="pres">
      <dgm:prSet presAssocID="{CF3D756C-C06C-451A-B2DD-E993881B9559}" presName="vSp" presStyleCnt="0"/>
      <dgm:spPr/>
    </dgm:pt>
    <dgm:pt modelId="{2A0387DD-9B0F-4DFB-AE06-16B04C9A5994}" type="pres">
      <dgm:prSet presAssocID="{98A18487-6F6C-439E-BFDF-23496BDC0F22}" presName="horFlow" presStyleCnt="0"/>
      <dgm:spPr/>
    </dgm:pt>
    <dgm:pt modelId="{2F23C3B1-54FF-4910-B310-3D98D8A33344}" type="pres">
      <dgm:prSet presAssocID="{98A18487-6F6C-439E-BFDF-23496BDC0F22}" presName="bigChev" presStyleLbl="node1" presStyleIdx="2" presStyleCnt="4" custScaleX="89360" custScaleY="33664" custLinFactNeighborX="-31178" custLinFactNeighborY="-49138"/>
      <dgm:spPr/>
      <dgm:t>
        <a:bodyPr/>
        <a:lstStyle/>
        <a:p>
          <a:endParaRPr lang="de-DE"/>
        </a:p>
      </dgm:t>
    </dgm:pt>
    <dgm:pt modelId="{DA3F748C-133E-4986-9D56-44231E5DFC78}" type="pres">
      <dgm:prSet presAssocID="{98A18487-6F6C-439E-BFDF-23496BDC0F22}" presName="vSp" presStyleCnt="0"/>
      <dgm:spPr/>
    </dgm:pt>
    <dgm:pt modelId="{8235CE89-C7FA-4FA5-9272-E5847D5C54AA}" type="pres">
      <dgm:prSet presAssocID="{C60F57F2-98DA-478B-80A9-561DA61DC1BE}" presName="horFlow" presStyleCnt="0"/>
      <dgm:spPr/>
    </dgm:pt>
    <dgm:pt modelId="{C01BD080-9642-4470-8A25-469EFF3A4698}" type="pres">
      <dgm:prSet presAssocID="{C60F57F2-98DA-478B-80A9-561DA61DC1BE}" presName="bigChev" presStyleLbl="node1" presStyleIdx="3" presStyleCnt="4" custScaleX="47107" custScaleY="33664" custLinFactNeighborX="18353" custLinFactNeighborY="-95203"/>
      <dgm:spPr/>
      <dgm:t>
        <a:bodyPr/>
        <a:lstStyle/>
        <a:p>
          <a:endParaRPr lang="de-DE"/>
        </a:p>
      </dgm:t>
    </dgm:pt>
  </dgm:ptLst>
  <dgm:cxnLst>
    <dgm:cxn modelId="{D13DC137-484E-40EA-9516-756D5CA67129}" type="presOf" srcId="{EBEE5603-9AC0-411B-A074-6C355F6A4737}" destId="{2A2487AD-CEAD-46B3-8157-D0AFE603011E}" srcOrd="0" destOrd="0" presId="urn:microsoft.com/office/officeart/2005/8/layout/lProcess3"/>
    <dgm:cxn modelId="{2AC8C2C2-4F40-4984-A7B2-195846637CBC}" srcId="{EBEE5603-9AC0-411B-A074-6C355F6A4737}" destId="{06A04ABC-490B-45FC-B18E-38F9B0A8C1D0}" srcOrd="0" destOrd="0" parTransId="{EBCF19CA-0A8B-49E0-BBBD-C3E4244A00FC}" sibTransId="{8CBDCB4D-E3D1-46B3-A17D-77F6BAC28F44}"/>
    <dgm:cxn modelId="{D55046FB-6A6C-4F82-89F6-53AEB63D3AA2}" type="presOf" srcId="{CF3D756C-C06C-451A-B2DD-E993881B9559}" destId="{E4793849-0843-4416-B2E3-CDE035EF233F}" srcOrd="0" destOrd="0" presId="urn:microsoft.com/office/officeart/2005/8/layout/lProcess3"/>
    <dgm:cxn modelId="{AC06A544-AED7-4FB4-82D5-3D6A08A14C7A}" type="presOf" srcId="{C60F57F2-98DA-478B-80A9-561DA61DC1BE}" destId="{C01BD080-9642-4470-8A25-469EFF3A4698}" srcOrd="0" destOrd="0" presId="urn:microsoft.com/office/officeart/2005/8/layout/lProcess3"/>
    <dgm:cxn modelId="{D0BE714D-E8C5-45A8-A4F8-9D5902B8FFA5}" srcId="{EBEE5603-9AC0-411B-A074-6C355F6A4737}" destId="{CF3D756C-C06C-451A-B2DD-E993881B9559}" srcOrd="1" destOrd="0" parTransId="{2A247665-4E98-4EDA-B386-2DA9450BE432}" sibTransId="{ADB99417-9F9F-4304-AB1B-06F102B286B3}"/>
    <dgm:cxn modelId="{50996B89-89C2-417F-88DD-57F11103D3EE}" type="presOf" srcId="{98A18487-6F6C-439E-BFDF-23496BDC0F22}" destId="{2F23C3B1-54FF-4910-B310-3D98D8A33344}" srcOrd="0" destOrd="0" presId="urn:microsoft.com/office/officeart/2005/8/layout/lProcess3"/>
    <dgm:cxn modelId="{33DCFD47-792B-4564-AD2F-E04CB9B49035}" srcId="{EBEE5603-9AC0-411B-A074-6C355F6A4737}" destId="{C60F57F2-98DA-478B-80A9-561DA61DC1BE}" srcOrd="3" destOrd="0" parTransId="{1D960458-8D02-4805-81D9-6205C42A3EC2}" sibTransId="{DFD3DC12-C612-42DD-9518-4E36033746C5}"/>
    <dgm:cxn modelId="{4C3C85F3-0AFF-47AC-B6A3-3315FFC470F8}" type="presOf" srcId="{06A04ABC-490B-45FC-B18E-38F9B0A8C1D0}" destId="{82C7D70F-5419-49D0-9772-36840B49D3E3}" srcOrd="0" destOrd="0" presId="urn:microsoft.com/office/officeart/2005/8/layout/lProcess3"/>
    <dgm:cxn modelId="{BEDA1B63-4DC5-4CDF-A87D-D0AC4115E130}" srcId="{EBEE5603-9AC0-411B-A074-6C355F6A4737}" destId="{98A18487-6F6C-439E-BFDF-23496BDC0F22}" srcOrd="2" destOrd="0" parTransId="{614644A2-4DC8-4CB0-B0A9-40E10DF2DB03}" sibTransId="{3CDBC0A6-E588-40F3-919A-91F894594397}"/>
    <dgm:cxn modelId="{A01F5046-23D4-41F4-9854-924BAA01EBAB}" type="presParOf" srcId="{2A2487AD-CEAD-46B3-8157-D0AFE603011E}" destId="{E2E871E9-7282-4CFE-89C2-F3B6253499A6}" srcOrd="0" destOrd="0" presId="urn:microsoft.com/office/officeart/2005/8/layout/lProcess3"/>
    <dgm:cxn modelId="{66C1C25F-9E3D-4061-9203-269BE53D161B}" type="presParOf" srcId="{E2E871E9-7282-4CFE-89C2-F3B6253499A6}" destId="{82C7D70F-5419-49D0-9772-36840B49D3E3}" srcOrd="0" destOrd="0" presId="urn:microsoft.com/office/officeart/2005/8/layout/lProcess3"/>
    <dgm:cxn modelId="{3D79CC32-06A6-45A7-8376-CF2E3354F6C1}" type="presParOf" srcId="{2A2487AD-CEAD-46B3-8157-D0AFE603011E}" destId="{E3E30015-32DC-4482-A0A0-A44765820F87}" srcOrd="1" destOrd="0" presId="urn:microsoft.com/office/officeart/2005/8/layout/lProcess3"/>
    <dgm:cxn modelId="{2242EB1D-E582-4CC7-9B42-9ACCA5A868F6}" type="presParOf" srcId="{2A2487AD-CEAD-46B3-8157-D0AFE603011E}" destId="{1B259879-A8F2-4054-84AA-2A23CDB50B13}" srcOrd="2" destOrd="0" presId="urn:microsoft.com/office/officeart/2005/8/layout/lProcess3"/>
    <dgm:cxn modelId="{C6571B58-3752-4879-B6C1-EB384A4776AE}" type="presParOf" srcId="{1B259879-A8F2-4054-84AA-2A23CDB50B13}" destId="{E4793849-0843-4416-B2E3-CDE035EF233F}" srcOrd="0" destOrd="0" presId="urn:microsoft.com/office/officeart/2005/8/layout/lProcess3"/>
    <dgm:cxn modelId="{49A10AA1-0417-4F81-97C5-C8E8C68BE6B6}" type="presParOf" srcId="{2A2487AD-CEAD-46B3-8157-D0AFE603011E}" destId="{DC0FD1A2-F469-4702-8D1A-915ABA7639E9}" srcOrd="3" destOrd="0" presId="urn:microsoft.com/office/officeart/2005/8/layout/lProcess3"/>
    <dgm:cxn modelId="{BB73471A-B74C-451A-A114-6AD0E5F5D2C4}" type="presParOf" srcId="{2A2487AD-CEAD-46B3-8157-D0AFE603011E}" destId="{2A0387DD-9B0F-4DFB-AE06-16B04C9A5994}" srcOrd="4" destOrd="0" presId="urn:microsoft.com/office/officeart/2005/8/layout/lProcess3"/>
    <dgm:cxn modelId="{D6FE4944-6BC6-40A2-8C7E-18BCD97FD1D0}" type="presParOf" srcId="{2A0387DD-9B0F-4DFB-AE06-16B04C9A5994}" destId="{2F23C3B1-54FF-4910-B310-3D98D8A33344}" srcOrd="0" destOrd="0" presId="urn:microsoft.com/office/officeart/2005/8/layout/lProcess3"/>
    <dgm:cxn modelId="{2C366458-FF3A-41A5-AE23-22B337C16354}" type="presParOf" srcId="{2A2487AD-CEAD-46B3-8157-D0AFE603011E}" destId="{DA3F748C-133E-4986-9D56-44231E5DFC78}" srcOrd="5" destOrd="0" presId="urn:microsoft.com/office/officeart/2005/8/layout/lProcess3"/>
    <dgm:cxn modelId="{EE2A0770-CF93-4FF4-A6F6-5B00CCD8B41F}" type="presParOf" srcId="{2A2487AD-CEAD-46B3-8157-D0AFE603011E}" destId="{8235CE89-C7FA-4FA5-9272-E5847D5C54AA}" srcOrd="6" destOrd="0" presId="urn:microsoft.com/office/officeart/2005/8/layout/lProcess3"/>
    <dgm:cxn modelId="{C4B487F4-1CCE-4E7B-9D6B-4BEED4634AEE}" type="presParOf" srcId="{8235CE89-C7FA-4FA5-9272-E5847D5C54AA}" destId="{C01BD080-9642-4470-8A25-469EFF3A46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26416-AF47-5A4E-8FC8-1B7AD5B309FB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</dgm:pt>
    <dgm:pt modelId="{35B700CE-849C-AE42-BD67-B0C4CCA03E52}">
      <dgm:prSet phldrT="[Tekst]" custT="1"/>
      <dgm:spPr/>
      <dgm:t>
        <a:bodyPr/>
        <a:lstStyle/>
        <a:p>
          <a:r>
            <a:rPr lang="nl-NL" sz="2000" dirty="0" smtClean="0"/>
            <a:t>10 </a:t>
          </a:r>
          <a:r>
            <a:rPr lang="nl-NL" sz="2000" dirty="0" err="1" smtClean="0"/>
            <a:t>Tage</a:t>
          </a:r>
          <a:r>
            <a:rPr lang="nl-NL" sz="2000" dirty="0" smtClean="0"/>
            <a:t> </a:t>
          </a:r>
          <a:r>
            <a:rPr lang="nl-NL" sz="2000" dirty="0" err="1" smtClean="0"/>
            <a:t>sind</a:t>
          </a:r>
          <a:r>
            <a:rPr lang="nl-NL" sz="2000" dirty="0" smtClean="0"/>
            <a:t> die </a:t>
          </a:r>
          <a:r>
            <a:rPr lang="nl-NL" sz="2000" dirty="0" err="1" smtClean="0"/>
            <a:t>Jünger</a:t>
          </a:r>
          <a:r>
            <a:rPr lang="nl-NL" sz="2000" dirty="0" smtClean="0"/>
            <a:t> in </a:t>
          </a:r>
          <a:r>
            <a:rPr lang="nl-NL" sz="2000" dirty="0" err="1" smtClean="0"/>
            <a:t>einem</a:t>
          </a:r>
          <a:r>
            <a:rPr lang="nl-NL" sz="2000" dirty="0" smtClean="0"/>
            <a:t> </a:t>
          </a:r>
          <a:r>
            <a:rPr lang="nl-NL" sz="2000" dirty="0" err="1" smtClean="0"/>
            <a:t>Haus</a:t>
          </a:r>
          <a:r>
            <a:rPr lang="nl-NL" sz="2000" dirty="0" smtClean="0"/>
            <a:t> in </a:t>
          </a:r>
          <a:r>
            <a:rPr lang="nl-NL" sz="2000" dirty="0" err="1" smtClean="0"/>
            <a:t>Jerusalem</a:t>
          </a:r>
          <a:endParaRPr lang="nl-NL" sz="2000" dirty="0"/>
        </a:p>
      </dgm:t>
    </dgm:pt>
    <dgm:pt modelId="{C7616D25-29BC-194E-AADE-369904E4D5A9}" type="parTrans" cxnId="{360FBD5F-66FC-1D47-9B0C-8079D2DE7A4A}">
      <dgm:prSet/>
      <dgm:spPr/>
      <dgm:t>
        <a:bodyPr/>
        <a:lstStyle/>
        <a:p>
          <a:endParaRPr lang="nl-NL"/>
        </a:p>
      </dgm:t>
    </dgm:pt>
    <dgm:pt modelId="{1CEE15C1-1B0C-2D4D-890A-583094B8A52E}" type="sibTrans" cxnId="{360FBD5F-66FC-1D47-9B0C-8079D2DE7A4A}">
      <dgm:prSet/>
      <dgm:spPr/>
      <dgm:t>
        <a:bodyPr/>
        <a:lstStyle/>
        <a:p>
          <a:endParaRPr lang="nl-NL"/>
        </a:p>
      </dgm:t>
    </dgm:pt>
    <dgm:pt modelId="{BA883067-CA5F-0043-B468-E415CCD84E2D}">
      <dgm:prSet phldrT="[Tekst]" custT="1"/>
      <dgm:spPr/>
      <dgm:t>
        <a:bodyPr/>
        <a:lstStyle/>
        <a:p>
          <a:r>
            <a:rPr lang="nl-NL" sz="2000" dirty="0" smtClean="0"/>
            <a:t>50 </a:t>
          </a:r>
          <a:r>
            <a:rPr lang="nl-NL" sz="2000" dirty="0" err="1" smtClean="0"/>
            <a:t>Tage</a:t>
          </a:r>
          <a:r>
            <a:rPr lang="nl-NL" sz="2000" dirty="0" smtClean="0"/>
            <a:t> </a:t>
          </a:r>
          <a:r>
            <a:rPr lang="nl-NL" sz="2000" dirty="0" err="1" smtClean="0"/>
            <a:t>nach</a:t>
          </a:r>
          <a:r>
            <a:rPr lang="nl-NL" sz="2000" dirty="0" smtClean="0"/>
            <a:t> </a:t>
          </a:r>
          <a:r>
            <a:rPr lang="nl-NL" sz="2000" dirty="0" err="1" smtClean="0"/>
            <a:t>Ostern</a:t>
          </a:r>
          <a:r>
            <a:rPr lang="nl-NL" sz="2000" dirty="0" smtClean="0"/>
            <a:t>: </a:t>
          </a:r>
          <a:r>
            <a:rPr lang="nl-NL" sz="2000" dirty="0" err="1" smtClean="0"/>
            <a:t>Pfingsten</a:t>
          </a:r>
          <a:endParaRPr lang="nl-NL" sz="2000" dirty="0"/>
        </a:p>
      </dgm:t>
    </dgm:pt>
    <dgm:pt modelId="{19C9828D-F74F-9342-B093-840CC9895A0A}" type="parTrans" cxnId="{82A15A1D-6D21-1D49-8D83-AD8DE268697A}">
      <dgm:prSet/>
      <dgm:spPr/>
      <dgm:t>
        <a:bodyPr/>
        <a:lstStyle/>
        <a:p>
          <a:endParaRPr lang="nl-NL"/>
        </a:p>
      </dgm:t>
    </dgm:pt>
    <dgm:pt modelId="{5316365F-59D1-6041-ACD1-19F238805F65}" type="sibTrans" cxnId="{82A15A1D-6D21-1D49-8D83-AD8DE268697A}">
      <dgm:prSet/>
      <dgm:spPr/>
      <dgm:t>
        <a:bodyPr/>
        <a:lstStyle/>
        <a:p>
          <a:endParaRPr lang="nl-NL"/>
        </a:p>
      </dgm:t>
    </dgm:pt>
    <dgm:pt modelId="{658ECE78-054B-4935-BE8D-29C2FD06F619}">
      <dgm:prSet phldrT="[Tekst]" custT="1"/>
      <dgm:spPr/>
      <dgm:t>
        <a:bodyPr/>
        <a:lstStyle/>
        <a:p>
          <a:r>
            <a:rPr lang="fr-FR" sz="2000" dirty="0" smtClean="0"/>
            <a:t>Pendant 10 jours les disciples attendent dans une maison </a:t>
          </a:r>
          <a:br>
            <a:rPr lang="fr-FR" sz="2000" dirty="0" smtClean="0"/>
          </a:br>
          <a:r>
            <a:rPr lang="fr-FR" sz="2000" dirty="0" smtClean="0"/>
            <a:t>à Jérusalem</a:t>
          </a:r>
          <a:endParaRPr lang="nl-NL" sz="2000" dirty="0"/>
        </a:p>
      </dgm:t>
    </dgm:pt>
    <dgm:pt modelId="{4D094270-54FD-4400-9AFA-B71EAEF7C403}" type="parTrans" cxnId="{962BBE97-4F00-445B-8F5B-DBACB7846C2A}">
      <dgm:prSet/>
      <dgm:spPr/>
      <dgm:t>
        <a:bodyPr/>
        <a:lstStyle/>
        <a:p>
          <a:endParaRPr lang="de-DE"/>
        </a:p>
      </dgm:t>
    </dgm:pt>
    <dgm:pt modelId="{975F6A79-065A-42BE-A75F-334813498E2C}" type="sibTrans" cxnId="{962BBE97-4F00-445B-8F5B-DBACB7846C2A}">
      <dgm:prSet/>
      <dgm:spPr/>
      <dgm:t>
        <a:bodyPr/>
        <a:lstStyle/>
        <a:p>
          <a:endParaRPr lang="de-DE"/>
        </a:p>
      </dgm:t>
    </dgm:pt>
    <dgm:pt modelId="{3996E08A-E78F-4686-A8D1-6C3A2F3AB68A}">
      <dgm:prSet phldrT="[Tekst]" custT="1"/>
      <dgm:spPr/>
      <dgm:t>
        <a:bodyPr/>
        <a:lstStyle/>
        <a:p>
          <a:r>
            <a:rPr lang="fr-FR" sz="2000" dirty="0" smtClean="0"/>
            <a:t>50 jours après Pâques : </a:t>
          </a:r>
          <a:br>
            <a:rPr lang="fr-FR" sz="2000" dirty="0" smtClean="0"/>
          </a:br>
          <a:r>
            <a:rPr lang="fr-FR" sz="2000" dirty="0" smtClean="0"/>
            <a:t>la Pentecôte</a:t>
          </a:r>
          <a:endParaRPr lang="nl-NL" sz="2000" dirty="0"/>
        </a:p>
      </dgm:t>
    </dgm:pt>
    <dgm:pt modelId="{5862175D-11A2-4B10-B7D3-BE23C58B60B7}" type="parTrans" cxnId="{574AC423-E90C-4C9D-AB2B-FBB516800884}">
      <dgm:prSet/>
      <dgm:spPr/>
      <dgm:t>
        <a:bodyPr/>
        <a:lstStyle/>
        <a:p>
          <a:endParaRPr lang="de-DE"/>
        </a:p>
      </dgm:t>
    </dgm:pt>
    <dgm:pt modelId="{58B0B41B-35E3-486C-AE5F-57D1FA70C97C}" type="sibTrans" cxnId="{574AC423-E90C-4C9D-AB2B-FBB516800884}">
      <dgm:prSet/>
      <dgm:spPr/>
      <dgm:t>
        <a:bodyPr/>
        <a:lstStyle/>
        <a:p>
          <a:endParaRPr lang="de-DE"/>
        </a:p>
      </dgm:t>
    </dgm:pt>
    <dgm:pt modelId="{4B10FDB7-FECD-EC4F-97B6-7D2BC92BECFE}" type="pres">
      <dgm:prSet presAssocID="{CE226416-AF47-5A4E-8FC8-1B7AD5B309F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0A4C89A-6EBD-074E-B8DE-79B4C299AA77}" type="pres">
      <dgm:prSet presAssocID="{35B700CE-849C-AE42-BD67-B0C4CCA03E52}" presName="horFlow" presStyleCnt="0"/>
      <dgm:spPr/>
    </dgm:pt>
    <dgm:pt modelId="{2F7283F2-A68A-724F-9BAF-95E072813CFF}" type="pres">
      <dgm:prSet presAssocID="{35B700CE-849C-AE42-BD67-B0C4CCA03E52}" presName="bigChev" presStyleLbl="node1" presStyleIdx="0" presStyleCnt="4" custScaleX="48873" custScaleY="22400" custLinFactNeighborX="-25254" custLinFactNeighborY="14138"/>
      <dgm:spPr/>
      <dgm:t>
        <a:bodyPr/>
        <a:lstStyle/>
        <a:p>
          <a:endParaRPr lang="de-DE"/>
        </a:p>
      </dgm:t>
    </dgm:pt>
    <dgm:pt modelId="{B34446D0-942F-CA4A-A340-ECFAB2B65E07}" type="pres">
      <dgm:prSet presAssocID="{35B700CE-849C-AE42-BD67-B0C4CCA03E52}" presName="vSp" presStyleCnt="0"/>
      <dgm:spPr/>
    </dgm:pt>
    <dgm:pt modelId="{2CFB8E3D-AD77-DB4F-BD56-043141193B81}" type="pres">
      <dgm:prSet presAssocID="{BA883067-CA5F-0043-B468-E415CCD84E2D}" presName="horFlow" presStyleCnt="0"/>
      <dgm:spPr/>
    </dgm:pt>
    <dgm:pt modelId="{D4412246-E392-FD4A-84F3-FAB47AA6BEFC}" type="pres">
      <dgm:prSet presAssocID="{BA883067-CA5F-0043-B468-E415CCD84E2D}" presName="bigChev" presStyleLbl="node1" presStyleIdx="1" presStyleCnt="4" custScaleX="48873" custScaleY="22400" custLinFactNeighborX="23625" custLinFactNeighborY="-22470"/>
      <dgm:spPr/>
      <dgm:t>
        <a:bodyPr/>
        <a:lstStyle/>
        <a:p>
          <a:endParaRPr lang="de-DE"/>
        </a:p>
      </dgm:t>
    </dgm:pt>
    <dgm:pt modelId="{90D20FE6-6A08-49BD-85BE-F9B270211C02}" type="pres">
      <dgm:prSet presAssocID="{BA883067-CA5F-0043-B468-E415CCD84E2D}" presName="vSp" presStyleCnt="0"/>
      <dgm:spPr/>
    </dgm:pt>
    <dgm:pt modelId="{2223C192-374D-400E-8730-2726BDF341DF}" type="pres">
      <dgm:prSet presAssocID="{658ECE78-054B-4935-BE8D-29C2FD06F619}" presName="horFlow" presStyleCnt="0"/>
      <dgm:spPr/>
    </dgm:pt>
    <dgm:pt modelId="{1821CDB9-A378-46A2-B92E-BC49252EFE4A}" type="pres">
      <dgm:prSet presAssocID="{658ECE78-054B-4935-BE8D-29C2FD06F619}" presName="bigChev" presStyleLbl="node1" presStyleIdx="2" presStyleCnt="4" custScaleX="48873" custScaleY="22400" custLinFactNeighborX="-26068" custLinFactNeighborY="-26764"/>
      <dgm:spPr/>
      <dgm:t>
        <a:bodyPr/>
        <a:lstStyle/>
        <a:p>
          <a:endParaRPr lang="de-DE"/>
        </a:p>
      </dgm:t>
    </dgm:pt>
    <dgm:pt modelId="{A6685BAB-DAEB-47F7-AF34-BB1A2DFE1516}" type="pres">
      <dgm:prSet presAssocID="{658ECE78-054B-4935-BE8D-29C2FD06F619}" presName="vSp" presStyleCnt="0"/>
      <dgm:spPr/>
    </dgm:pt>
    <dgm:pt modelId="{77102391-5124-4F52-BADA-D3CC7E4DA8FA}" type="pres">
      <dgm:prSet presAssocID="{3996E08A-E78F-4686-A8D1-6C3A2F3AB68A}" presName="horFlow" presStyleCnt="0"/>
      <dgm:spPr/>
    </dgm:pt>
    <dgm:pt modelId="{DBE79931-79DB-48C3-9957-B62E3EA56928}" type="pres">
      <dgm:prSet presAssocID="{3996E08A-E78F-4686-A8D1-6C3A2F3AB68A}" presName="bigChev" presStyleLbl="node1" presStyleIdx="3" presStyleCnt="4" custScaleX="48873" custScaleY="22400" custLinFactNeighborX="24546" custLinFactNeighborY="-63372"/>
      <dgm:spPr/>
      <dgm:t>
        <a:bodyPr/>
        <a:lstStyle/>
        <a:p>
          <a:endParaRPr lang="de-DE"/>
        </a:p>
      </dgm:t>
    </dgm:pt>
  </dgm:ptLst>
  <dgm:cxnLst>
    <dgm:cxn modelId="{EEF01DED-0D93-4871-8B6E-684D398F7341}" type="presOf" srcId="{3996E08A-E78F-4686-A8D1-6C3A2F3AB68A}" destId="{DBE79931-79DB-48C3-9957-B62E3EA56928}" srcOrd="0" destOrd="0" presId="urn:microsoft.com/office/officeart/2005/8/layout/lProcess3"/>
    <dgm:cxn modelId="{574AC423-E90C-4C9D-AB2B-FBB516800884}" srcId="{CE226416-AF47-5A4E-8FC8-1B7AD5B309FB}" destId="{3996E08A-E78F-4686-A8D1-6C3A2F3AB68A}" srcOrd="3" destOrd="0" parTransId="{5862175D-11A2-4B10-B7D3-BE23C58B60B7}" sibTransId="{58B0B41B-35E3-486C-AE5F-57D1FA70C97C}"/>
    <dgm:cxn modelId="{B242B248-354E-44B4-8E9C-5972E4F9AD96}" type="presOf" srcId="{35B700CE-849C-AE42-BD67-B0C4CCA03E52}" destId="{2F7283F2-A68A-724F-9BAF-95E072813CFF}" srcOrd="0" destOrd="0" presId="urn:microsoft.com/office/officeart/2005/8/layout/lProcess3"/>
    <dgm:cxn modelId="{5CF8BCC3-2A38-4F30-810A-BB1C0107632C}" type="presOf" srcId="{BA883067-CA5F-0043-B468-E415CCD84E2D}" destId="{D4412246-E392-FD4A-84F3-FAB47AA6BEFC}" srcOrd="0" destOrd="0" presId="urn:microsoft.com/office/officeart/2005/8/layout/lProcess3"/>
    <dgm:cxn modelId="{E6ABE2E2-FB54-4726-ADC0-AA69B47228EE}" type="presOf" srcId="{658ECE78-054B-4935-BE8D-29C2FD06F619}" destId="{1821CDB9-A378-46A2-B92E-BC49252EFE4A}" srcOrd="0" destOrd="0" presId="urn:microsoft.com/office/officeart/2005/8/layout/lProcess3"/>
    <dgm:cxn modelId="{360FBD5F-66FC-1D47-9B0C-8079D2DE7A4A}" srcId="{CE226416-AF47-5A4E-8FC8-1B7AD5B309FB}" destId="{35B700CE-849C-AE42-BD67-B0C4CCA03E52}" srcOrd="0" destOrd="0" parTransId="{C7616D25-29BC-194E-AADE-369904E4D5A9}" sibTransId="{1CEE15C1-1B0C-2D4D-890A-583094B8A52E}"/>
    <dgm:cxn modelId="{82A15A1D-6D21-1D49-8D83-AD8DE268697A}" srcId="{CE226416-AF47-5A4E-8FC8-1B7AD5B309FB}" destId="{BA883067-CA5F-0043-B468-E415CCD84E2D}" srcOrd="1" destOrd="0" parTransId="{19C9828D-F74F-9342-B093-840CC9895A0A}" sibTransId="{5316365F-59D1-6041-ACD1-19F238805F65}"/>
    <dgm:cxn modelId="{7595576F-BC85-4DEA-8269-6DD43F769055}" type="presOf" srcId="{CE226416-AF47-5A4E-8FC8-1B7AD5B309FB}" destId="{4B10FDB7-FECD-EC4F-97B6-7D2BC92BECFE}" srcOrd="0" destOrd="0" presId="urn:microsoft.com/office/officeart/2005/8/layout/lProcess3"/>
    <dgm:cxn modelId="{962BBE97-4F00-445B-8F5B-DBACB7846C2A}" srcId="{CE226416-AF47-5A4E-8FC8-1B7AD5B309FB}" destId="{658ECE78-054B-4935-BE8D-29C2FD06F619}" srcOrd="2" destOrd="0" parTransId="{4D094270-54FD-4400-9AFA-B71EAEF7C403}" sibTransId="{975F6A79-065A-42BE-A75F-334813498E2C}"/>
    <dgm:cxn modelId="{666A582F-E399-4AA0-A048-BAFF9D279534}" type="presParOf" srcId="{4B10FDB7-FECD-EC4F-97B6-7D2BC92BECFE}" destId="{40A4C89A-6EBD-074E-B8DE-79B4C299AA77}" srcOrd="0" destOrd="0" presId="urn:microsoft.com/office/officeart/2005/8/layout/lProcess3"/>
    <dgm:cxn modelId="{46485EBD-FEF1-42DD-959F-F443B4679D2E}" type="presParOf" srcId="{40A4C89A-6EBD-074E-B8DE-79B4C299AA77}" destId="{2F7283F2-A68A-724F-9BAF-95E072813CFF}" srcOrd="0" destOrd="0" presId="urn:microsoft.com/office/officeart/2005/8/layout/lProcess3"/>
    <dgm:cxn modelId="{D3FE114C-881D-4247-9D67-C63F8F253098}" type="presParOf" srcId="{4B10FDB7-FECD-EC4F-97B6-7D2BC92BECFE}" destId="{B34446D0-942F-CA4A-A340-ECFAB2B65E07}" srcOrd="1" destOrd="0" presId="urn:microsoft.com/office/officeart/2005/8/layout/lProcess3"/>
    <dgm:cxn modelId="{4E972D94-80B9-4E37-9C8F-A9567BFF063A}" type="presParOf" srcId="{4B10FDB7-FECD-EC4F-97B6-7D2BC92BECFE}" destId="{2CFB8E3D-AD77-DB4F-BD56-043141193B81}" srcOrd="2" destOrd="0" presId="urn:microsoft.com/office/officeart/2005/8/layout/lProcess3"/>
    <dgm:cxn modelId="{B2CF7FBC-ABFB-4EC4-97DA-A765A8169428}" type="presParOf" srcId="{2CFB8E3D-AD77-DB4F-BD56-043141193B81}" destId="{D4412246-E392-FD4A-84F3-FAB47AA6BEFC}" srcOrd="0" destOrd="0" presId="urn:microsoft.com/office/officeart/2005/8/layout/lProcess3"/>
    <dgm:cxn modelId="{E6FD54DE-90EE-4DBD-A71D-BD8610917B06}" type="presParOf" srcId="{4B10FDB7-FECD-EC4F-97B6-7D2BC92BECFE}" destId="{90D20FE6-6A08-49BD-85BE-F9B270211C02}" srcOrd="3" destOrd="0" presId="urn:microsoft.com/office/officeart/2005/8/layout/lProcess3"/>
    <dgm:cxn modelId="{FD5084EF-AF24-4493-9E7D-DA52F174FE96}" type="presParOf" srcId="{4B10FDB7-FECD-EC4F-97B6-7D2BC92BECFE}" destId="{2223C192-374D-400E-8730-2726BDF341DF}" srcOrd="4" destOrd="0" presId="urn:microsoft.com/office/officeart/2005/8/layout/lProcess3"/>
    <dgm:cxn modelId="{2846625C-0325-461C-BD7F-BAF713AA9FB9}" type="presParOf" srcId="{2223C192-374D-400E-8730-2726BDF341DF}" destId="{1821CDB9-A378-46A2-B92E-BC49252EFE4A}" srcOrd="0" destOrd="0" presId="urn:microsoft.com/office/officeart/2005/8/layout/lProcess3"/>
    <dgm:cxn modelId="{96E255B0-A7B9-4DB3-8064-F7BCCC1A3046}" type="presParOf" srcId="{4B10FDB7-FECD-EC4F-97B6-7D2BC92BECFE}" destId="{A6685BAB-DAEB-47F7-AF34-BB1A2DFE1516}" srcOrd="5" destOrd="0" presId="urn:microsoft.com/office/officeart/2005/8/layout/lProcess3"/>
    <dgm:cxn modelId="{5E49E5C0-6176-4B13-9B15-790728F67F77}" type="presParOf" srcId="{4B10FDB7-FECD-EC4F-97B6-7D2BC92BECFE}" destId="{77102391-5124-4F52-BADA-D3CC7E4DA8FA}" srcOrd="6" destOrd="0" presId="urn:microsoft.com/office/officeart/2005/8/layout/lProcess3"/>
    <dgm:cxn modelId="{A9FF9097-408B-4EF9-9C1E-D7BB243F012F}" type="presParOf" srcId="{77102391-5124-4F52-BADA-D3CC7E4DA8FA}" destId="{DBE79931-79DB-48C3-9957-B62E3EA5692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E5603-9AC0-411B-A074-6C355F6A4737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A04ABC-490B-45FC-B18E-38F9B0A8C1D0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پنجاه روز پس از رستاخیز مسیح: پنطیکاست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EBCF19CA-0A8B-49E0-BBBD-C3E4244A00FC}" type="parTrans" cxnId="{2AC8C2C2-4F40-4984-A7B2-195846637CBC}">
      <dgm:prSet/>
      <dgm:spPr/>
      <dgm:t>
        <a:bodyPr/>
        <a:lstStyle/>
        <a:p>
          <a:endParaRPr lang="de-DE"/>
        </a:p>
      </dgm:t>
    </dgm:pt>
    <dgm:pt modelId="{8CBDCB4D-E3D1-46B3-A17D-77F6BAC28F44}" type="sibTrans" cxnId="{2AC8C2C2-4F40-4984-A7B2-195846637CBC}">
      <dgm:prSet/>
      <dgm:spPr/>
      <dgm:t>
        <a:bodyPr/>
        <a:lstStyle/>
        <a:p>
          <a:endParaRPr lang="de-DE"/>
        </a:p>
      </dgm:t>
    </dgm:pt>
    <dgm:pt modelId="{CF3D756C-C06C-451A-B2DD-E993881B9559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حواریون، دَه در خانه ای در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اورشلیم می مانند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2A247665-4E98-4EDA-B386-2DA9450BE432}" type="parTrans" cxnId="{D0BE714D-E8C5-45A8-A4F8-9D5902B8FFA5}">
      <dgm:prSet/>
      <dgm:spPr/>
      <dgm:t>
        <a:bodyPr/>
        <a:lstStyle/>
        <a:p>
          <a:endParaRPr lang="de-DE"/>
        </a:p>
      </dgm:t>
    </dgm:pt>
    <dgm:pt modelId="{ADB99417-9F9F-4304-AB1B-06F102B286B3}" type="sibTrans" cxnId="{D0BE714D-E8C5-45A8-A4F8-9D5902B8FFA5}">
      <dgm:prSet/>
      <dgm:spPr/>
      <dgm:t>
        <a:bodyPr/>
        <a:lstStyle/>
        <a:p>
          <a:endParaRPr lang="de-DE"/>
        </a:p>
      </dgm:t>
    </dgm:pt>
    <dgm:pt modelId="{98A18487-6F6C-439E-BFDF-23496BDC0F22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50 يوماً بعد عيد الفصح: عيد العنصرة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 (حلول الروح القدس على أتباع المسيح)</a:t>
          </a:r>
          <a:endParaRPr lang="de-DE" sz="2400" dirty="0" smtClean="0">
            <a:latin typeface="Adobe Arabic" pitchFamily="18" charset="-78"/>
            <a:cs typeface="Adobe Arabic" pitchFamily="18" charset="-78"/>
          </a:endParaRPr>
        </a:p>
      </dgm:t>
    </dgm:pt>
    <dgm:pt modelId="{614644A2-4DC8-4CB0-B0A9-40E10DF2DB03}" type="parTrans" cxnId="{BEDA1B63-4DC5-4CDF-A87D-D0AC4115E130}">
      <dgm:prSet/>
      <dgm:spPr/>
      <dgm:t>
        <a:bodyPr/>
        <a:lstStyle/>
        <a:p>
          <a:endParaRPr lang="de-DE"/>
        </a:p>
      </dgm:t>
    </dgm:pt>
    <dgm:pt modelId="{3CDBC0A6-E588-40F3-919A-91F894594397}" type="sibTrans" cxnId="{BEDA1B63-4DC5-4CDF-A87D-D0AC4115E130}">
      <dgm:prSet/>
      <dgm:spPr/>
      <dgm:t>
        <a:bodyPr/>
        <a:lstStyle/>
        <a:p>
          <a:endParaRPr lang="de-DE"/>
        </a:p>
      </dgm:t>
    </dgm:pt>
    <dgm:pt modelId="{C60F57F2-98DA-478B-80A9-561DA61DC1BE}">
      <dgm:prSet phldrT="[Text]" custT="1"/>
      <dgm:spPr/>
      <dgm:t>
        <a:bodyPr/>
        <a:lstStyle/>
        <a:p>
          <a:pPr rtl="1"/>
          <a:r>
            <a:rPr lang="fa-IR" sz="2400" dirty="0" smtClean="0">
              <a:latin typeface="Adobe Arabic" pitchFamily="18" charset="-78"/>
              <a:cs typeface="Adobe Arabic" pitchFamily="18" charset="-78"/>
            </a:rPr>
            <a:t>10 أيام: مكوث التلاميذ في بيت في </a:t>
          </a:r>
          <a:r>
            <a:rPr lang="de-DE" sz="24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dirty="0" smtClean="0">
              <a:latin typeface="Adobe Arabic" pitchFamily="18" charset="-78"/>
              <a:cs typeface="Adobe Arabic" pitchFamily="18" charset="-78"/>
            </a:rPr>
            <a:t>القدس / أوروشليم</a:t>
          </a:r>
          <a:endParaRPr lang="de-DE" sz="2400" dirty="0">
            <a:latin typeface="Adobe Arabic" pitchFamily="18" charset="-78"/>
            <a:cs typeface="Adobe Arabic" pitchFamily="18" charset="-78"/>
          </a:endParaRPr>
        </a:p>
      </dgm:t>
    </dgm:pt>
    <dgm:pt modelId="{1D960458-8D02-4805-81D9-6205C42A3EC2}" type="parTrans" cxnId="{33DCFD47-792B-4564-AD2F-E04CB9B49035}">
      <dgm:prSet/>
      <dgm:spPr/>
      <dgm:t>
        <a:bodyPr/>
        <a:lstStyle/>
        <a:p>
          <a:endParaRPr lang="de-DE"/>
        </a:p>
      </dgm:t>
    </dgm:pt>
    <dgm:pt modelId="{DFD3DC12-C612-42DD-9518-4E36033746C5}" type="sibTrans" cxnId="{33DCFD47-792B-4564-AD2F-E04CB9B49035}">
      <dgm:prSet/>
      <dgm:spPr/>
      <dgm:t>
        <a:bodyPr/>
        <a:lstStyle/>
        <a:p>
          <a:endParaRPr lang="de-DE"/>
        </a:p>
      </dgm:t>
    </dgm:pt>
    <dgm:pt modelId="{2A2487AD-CEAD-46B3-8157-D0AFE603011E}" type="pres">
      <dgm:prSet presAssocID="{EBEE5603-9AC0-411B-A074-6C355F6A4737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2E871E9-7282-4CFE-89C2-F3B6253499A6}" type="pres">
      <dgm:prSet presAssocID="{06A04ABC-490B-45FC-B18E-38F9B0A8C1D0}" presName="horFlow" presStyleCnt="0"/>
      <dgm:spPr/>
    </dgm:pt>
    <dgm:pt modelId="{82C7D70F-5419-49D0-9772-36840B49D3E3}" type="pres">
      <dgm:prSet presAssocID="{06A04ABC-490B-45FC-B18E-38F9B0A8C1D0}" presName="bigChev" presStyleLbl="node1" presStyleIdx="0" presStyleCnt="4" custScaleX="65632" custScaleY="27402" custLinFactNeighborX="-43420" custLinFactNeighborY="2442"/>
      <dgm:spPr/>
      <dgm:t>
        <a:bodyPr/>
        <a:lstStyle/>
        <a:p>
          <a:endParaRPr lang="de-DE"/>
        </a:p>
      </dgm:t>
    </dgm:pt>
    <dgm:pt modelId="{E3E30015-32DC-4482-A0A0-A44765820F87}" type="pres">
      <dgm:prSet presAssocID="{06A04ABC-490B-45FC-B18E-38F9B0A8C1D0}" presName="vSp" presStyleCnt="0"/>
      <dgm:spPr/>
    </dgm:pt>
    <dgm:pt modelId="{1B259879-A8F2-4054-84AA-2A23CDB50B13}" type="pres">
      <dgm:prSet presAssocID="{CF3D756C-C06C-451A-B2DD-E993881B9559}" presName="horFlow" presStyleCnt="0"/>
      <dgm:spPr/>
    </dgm:pt>
    <dgm:pt modelId="{E4793849-0843-4416-B2E3-CDE035EF233F}" type="pres">
      <dgm:prSet presAssocID="{CF3D756C-C06C-451A-B2DD-E993881B9559}" presName="bigChev" presStyleLbl="node1" presStyleIdx="1" presStyleCnt="4" custScaleX="65632" custScaleY="27402" custLinFactNeighborX="32816" custLinFactNeighborY="-38674"/>
      <dgm:spPr/>
      <dgm:t>
        <a:bodyPr/>
        <a:lstStyle/>
        <a:p>
          <a:endParaRPr lang="de-DE"/>
        </a:p>
      </dgm:t>
    </dgm:pt>
    <dgm:pt modelId="{DC0FD1A2-F469-4702-8D1A-915ABA7639E9}" type="pres">
      <dgm:prSet presAssocID="{CF3D756C-C06C-451A-B2DD-E993881B9559}" presName="vSp" presStyleCnt="0"/>
      <dgm:spPr/>
    </dgm:pt>
    <dgm:pt modelId="{2A0387DD-9B0F-4DFB-AE06-16B04C9A5994}" type="pres">
      <dgm:prSet presAssocID="{98A18487-6F6C-439E-BFDF-23496BDC0F22}" presName="horFlow" presStyleCnt="0"/>
      <dgm:spPr/>
    </dgm:pt>
    <dgm:pt modelId="{2F23C3B1-54FF-4910-B310-3D98D8A33344}" type="pres">
      <dgm:prSet presAssocID="{98A18487-6F6C-439E-BFDF-23496BDC0F22}" presName="bigChev" presStyleLbl="node1" presStyleIdx="2" presStyleCnt="4" custScaleX="65632" custScaleY="27402" custLinFactNeighborX="-34074" custLinFactNeighborY="-39051"/>
      <dgm:spPr/>
      <dgm:t>
        <a:bodyPr/>
        <a:lstStyle/>
        <a:p>
          <a:endParaRPr lang="de-DE"/>
        </a:p>
      </dgm:t>
    </dgm:pt>
    <dgm:pt modelId="{DA3F748C-133E-4986-9D56-44231E5DFC78}" type="pres">
      <dgm:prSet presAssocID="{98A18487-6F6C-439E-BFDF-23496BDC0F22}" presName="vSp" presStyleCnt="0"/>
      <dgm:spPr/>
    </dgm:pt>
    <dgm:pt modelId="{8235CE89-C7FA-4FA5-9272-E5847D5C54AA}" type="pres">
      <dgm:prSet presAssocID="{C60F57F2-98DA-478B-80A9-561DA61DC1BE}" presName="horFlow" presStyleCnt="0"/>
      <dgm:spPr/>
    </dgm:pt>
    <dgm:pt modelId="{C01BD080-9642-4470-8A25-469EFF3A4698}" type="pres">
      <dgm:prSet presAssocID="{C60F57F2-98DA-478B-80A9-561DA61DC1BE}" presName="bigChev" presStyleLbl="node1" presStyleIdx="3" presStyleCnt="4" custScaleX="65632" custScaleY="27402" custLinFactNeighborX="32816" custLinFactNeighborY="-80453"/>
      <dgm:spPr/>
      <dgm:t>
        <a:bodyPr/>
        <a:lstStyle/>
        <a:p>
          <a:endParaRPr lang="de-DE"/>
        </a:p>
      </dgm:t>
    </dgm:pt>
  </dgm:ptLst>
  <dgm:cxnLst>
    <dgm:cxn modelId="{A351DA54-69C9-49CF-BC11-D64622C2E865}" type="presOf" srcId="{06A04ABC-490B-45FC-B18E-38F9B0A8C1D0}" destId="{82C7D70F-5419-49D0-9772-36840B49D3E3}" srcOrd="0" destOrd="0" presId="urn:microsoft.com/office/officeart/2005/8/layout/lProcess3"/>
    <dgm:cxn modelId="{BF8A66F2-25EE-44A0-9A23-B88943D6595C}" type="presOf" srcId="{98A18487-6F6C-439E-BFDF-23496BDC0F22}" destId="{2F23C3B1-54FF-4910-B310-3D98D8A33344}" srcOrd="0" destOrd="0" presId="urn:microsoft.com/office/officeart/2005/8/layout/lProcess3"/>
    <dgm:cxn modelId="{B27E7403-06A4-4E22-9BAD-D66ED0083A4C}" type="presOf" srcId="{C60F57F2-98DA-478B-80A9-561DA61DC1BE}" destId="{C01BD080-9642-4470-8A25-469EFF3A4698}" srcOrd="0" destOrd="0" presId="urn:microsoft.com/office/officeart/2005/8/layout/lProcess3"/>
    <dgm:cxn modelId="{2AC8C2C2-4F40-4984-A7B2-195846637CBC}" srcId="{EBEE5603-9AC0-411B-A074-6C355F6A4737}" destId="{06A04ABC-490B-45FC-B18E-38F9B0A8C1D0}" srcOrd="0" destOrd="0" parTransId="{EBCF19CA-0A8B-49E0-BBBD-C3E4244A00FC}" sibTransId="{8CBDCB4D-E3D1-46B3-A17D-77F6BAC28F44}"/>
    <dgm:cxn modelId="{018DE960-2EF6-4068-8197-ABD8B9915240}" type="presOf" srcId="{CF3D756C-C06C-451A-B2DD-E993881B9559}" destId="{E4793849-0843-4416-B2E3-CDE035EF233F}" srcOrd="0" destOrd="0" presId="urn:microsoft.com/office/officeart/2005/8/layout/lProcess3"/>
    <dgm:cxn modelId="{7372FF81-CD0B-4F02-A209-7D2CD931B677}" type="presOf" srcId="{EBEE5603-9AC0-411B-A074-6C355F6A4737}" destId="{2A2487AD-CEAD-46B3-8157-D0AFE603011E}" srcOrd="0" destOrd="0" presId="urn:microsoft.com/office/officeart/2005/8/layout/lProcess3"/>
    <dgm:cxn modelId="{D0BE714D-E8C5-45A8-A4F8-9D5902B8FFA5}" srcId="{EBEE5603-9AC0-411B-A074-6C355F6A4737}" destId="{CF3D756C-C06C-451A-B2DD-E993881B9559}" srcOrd="1" destOrd="0" parTransId="{2A247665-4E98-4EDA-B386-2DA9450BE432}" sibTransId="{ADB99417-9F9F-4304-AB1B-06F102B286B3}"/>
    <dgm:cxn modelId="{33DCFD47-792B-4564-AD2F-E04CB9B49035}" srcId="{EBEE5603-9AC0-411B-A074-6C355F6A4737}" destId="{C60F57F2-98DA-478B-80A9-561DA61DC1BE}" srcOrd="3" destOrd="0" parTransId="{1D960458-8D02-4805-81D9-6205C42A3EC2}" sibTransId="{DFD3DC12-C612-42DD-9518-4E36033746C5}"/>
    <dgm:cxn modelId="{BEDA1B63-4DC5-4CDF-A87D-D0AC4115E130}" srcId="{EBEE5603-9AC0-411B-A074-6C355F6A4737}" destId="{98A18487-6F6C-439E-BFDF-23496BDC0F22}" srcOrd="2" destOrd="0" parTransId="{614644A2-4DC8-4CB0-B0A9-40E10DF2DB03}" sibTransId="{3CDBC0A6-E588-40F3-919A-91F894594397}"/>
    <dgm:cxn modelId="{D347AAA2-15ED-4273-85A1-11BA236B18A5}" type="presParOf" srcId="{2A2487AD-CEAD-46B3-8157-D0AFE603011E}" destId="{E2E871E9-7282-4CFE-89C2-F3B6253499A6}" srcOrd="0" destOrd="0" presId="urn:microsoft.com/office/officeart/2005/8/layout/lProcess3"/>
    <dgm:cxn modelId="{B9EB6C7B-7E54-4F0A-965A-2B611DC49CE5}" type="presParOf" srcId="{E2E871E9-7282-4CFE-89C2-F3B6253499A6}" destId="{82C7D70F-5419-49D0-9772-36840B49D3E3}" srcOrd="0" destOrd="0" presId="urn:microsoft.com/office/officeart/2005/8/layout/lProcess3"/>
    <dgm:cxn modelId="{6FCB1EB3-2C69-44A4-BF6F-2CE7CB7341AA}" type="presParOf" srcId="{2A2487AD-CEAD-46B3-8157-D0AFE603011E}" destId="{E3E30015-32DC-4482-A0A0-A44765820F87}" srcOrd="1" destOrd="0" presId="urn:microsoft.com/office/officeart/2005/8/layout/lProcess3"/>
    <dgm:cxn modelId="{63512566-48CA-43A5-BE59-54578960BE8E}" type="presParOf" srcId="{2A2487AD-CEAD-46B3-8157-D0AFE603011E}" destId="{1B259879-A8F2-4054-84AA-2A23CDB50B13}" srcOrd="2" destOrd="0" presId="urn:microsoft.com/office/officeart/2005/8/layout/lProcess3"/>
    <dgm:cxn modelId="{62F3B065-70F5-4156-B89E-24C5F66DB994}" type="presParOf" srcId="{1B259879-A8F2-4054-84AA-2A23CDB50B13}" destId="{E4793849-0843-4416-B2E3-CDE035EF233F}" srcOrd="0" destOrd="0" presId="urn:microsoft.com/office/officeart/2005/8/layout/lProcess3"/>
    <dgm:cxn modelId="{A2A77697-72A2-4344-B9AB-FFFDECCD3C2E}" type="presParOf" srcId="{2A2487AD-CEAD-46B3-8157-D0AFE603011E}" destId="{DC0FD1A2-F469-4702-8D1A-915ABA7639E9}" srcOrd="3" destOrd="0" presId="urn:microsoft.com/office/officeart/2005/8/layout/lProcess3"/>
    <dgm:cxn modelId="{E070AA54-7FDC-4325-96E5-FA3C0CE03380}" type="presParOf" srcId="{2A2487AD-CEAD-46B3-8157-D0AFE603011E}" destId="{2A0387DD-9B0F-4DFB-AE06-16B04C9A5994}" srcOrd="4" destOrd="0" presId="urn:microsoft.com/office/officeart/2005/8/layout/lProcess3"/>
    <dgm:cxn modelId="{43C83D6F-7357-477F-BE28-D73D1A720C33}" type="presParOf" srcId="{2A0387DD-9B0F-4DFB-AE06-16B04C9A5994}" destId="{2F23C3B1-54FF-4910-B310-3D98D8A33344}" srcOrd="0" destOrd="0" presId="urn:microsoft.com/office/officeart/2005/8/layout/lProcess3"/>
    <dgm:cxn modelId="{AA592273-22E8-42B8-B828-7A34AA41D130}" type="presParOf" srcId="{2A2487AD-CEAD-46B3-8157-D0AFE603011E}" destId="{DA3F748C-133E-4986-9D56-44231E5DFC78}" srcOrd="5" destOrd="0" presId="urn:microsoft.com/office/officeart/2005/8/layout/lProcess3"/>
    <dgm:cxn modelId="{7557282D-DB06-43BA-A6D8-08C297E0BEAF}" type="presParOf" srcId="{2A2487AD-CEAD-46B3-8157-D0AFE603011E}" destId="{8235CE89-C7FA-4FA5-9272-E5847D5C54AA}" srcOrd="6" destOrd="0" presId="urn:microsoft.com/office/officeart/2005/8/layout/lProcess3"/>
    <dgm:cxn modelId="{817EA837-E1E3-46FF-B543-EBAF9D3621C7}" type="presParOf" srcId="{8235CE89-C7FA-4FA5-9272-E5847D5C54AA}" destId="{C01BD080-9642-4470-8A25-469EFF3A46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10CE-20E0-2D46-9EBD-B8383B6A1E1B}">
      <dsp:nvSpPr>
        <dsp:cNvPr id="0" name=""/>
        <dsp:cNvSpPr/>
      </dsp:nvSpPr>
      <dsp:spPr>
        <a:xfrm>
          <a:off x="144034" y="1152014"/>
          <a:ext cx="2844012" cy="7919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Kreuz und Auferstehung</a:t>
          </a:r>
          <a:endParaRPr lang="nl-NL" sz="2000" kern="1200" dirty="0"/>
        </a:p>
      </dsp:txBody>
      <dsp:txXfrm>
        <a:off x="540030" y="1152014"/>
        <a:ext cx="2052020" cy="791992"/>
      </dsp:txXfrm>
    </dsp:sp>
    <dsp:sp modelId="{90D69DA8-97CD-1542-8B30-43DDC725CCDB}">
      <dsp:nvSpPr>
        <dsp:cNvPr id="0" name=""/>
        <dsp:cNvSpPr/>
      </dsp:nvSpPr>
      <dsp:spPr>
        <a:xfrm>
          <a:off x="3168013" y="1152014"/>
          <a:ext cx="5148038" cy="7919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40 </a:t>
          </a:r>
          <a:r>
            <a:rPr lang="nl-NL" sz="2000" kern="1200" dirty="0" err="1" smtClean="0"/>
            <a:t>Tage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nach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Ostern</a:t>
          </a:r>
          <a:r>
            <a:rPr lang="nl-NL" sz="2000" kern="1200" dirty="0" smtClean="0"/>
            <a:t>: </a:t>
          </a:r>
          <a:r>
            <a:rPr lang="nl-NL" sz="2000" kern="1200" dirty="0" err="1" smtClean="0"/>
            <a:t>Himmelfahrt</a:t>
          </a:r>
          <a:endParaRPr lang="nl-NL" sz="2000" kern="1200" dirty="0"/>
        </a:p>
      </dsp:txBody>
      <dsp:txXfrm>
        <a:off x="3564009" y="1152014"/>
        <a:ext cx="4356046" cy="791992"/>
      </dsp:txXfrm>
    </dsp:sp>
    <dsp:sp modelId="{0F4A2BEB-D519-446E-8F53-5A50B9BC4D5C}">
      <dsp:nvSpPr>
        <dsp:cNvPr id="0" name=""/>
        <dsp:cNvSpPr/>
      </dsp:nvSpPr>
      <dsp:spPr>
        <a:xfrm>
          <a:off x="144034" y="2160001"/>
          <a:ext cx="2844012" cy="7919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 croix et la résurrection</a:t>
          </a:r>
          <a:endParaRPr lang="nl-NL" sz="2000" kern="1200" dirty="0"/>
        </a:p>
      </dsp:txBody>
      <dsp:txXfrm>
        <a:off x="540030" y="2160001"/>
        <a:ext cx="2052020" cy="791992"/>
      </dsp:txXfrm>
    </dsp:sp>
    <dsp:sp modelId="{8967B1D6-1353-42E9-8D9F-A6DC73114D9E}">
      <dsp:nvSpPr>
        <dsp:cNvPr id="0" name=""/>
        <dsp:cNvSpPr/>
      </dsp:nvSpPr>
      <dsp:spPr>
        <a:xfrm>
          <a:off x="3168013" y="2160001"/>
          <a:ext cx="5148038" cy="79199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40 jours après Pâques : l’Ascension</a:t>
          </a:r>
          <a:endParaRPr lang="nl-NL" sz="2000" kern="1200" dirty="0"/>
        </a:p>
      </dsp:txBody>
      <dsp:txXfrm>
        <a:off x="3564009" y="2160001"/>
        <a:ext cx="4356046" cy="791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7D70F-5419-49D0-9772-36840B49D3E3}">
      <dsp:nvSpPr>
        <dsp:cNvPr id="0" name=""/>
        <dsp:cNvSpPr/>
      </dsp:nvSpPr>
      <dsp:spPr>
        <a:xfrm rot="10800000">
          <a:off x="143988" y="71996"/>
          <a:ext cx="5047103" cy="7605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چهل روز پس از ، رستاخیز عیسی مسیح: </a:t>
          </a:r>
          <a:r>
            <a:rPr lang="de-DE" sz="2400" kern="12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kern="12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عروج به آسمان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524260" y="71996"/>
        <a:ext cx="4286559" cy="760544"/>
      </dsp:txXfrm>
    </dsp:sp>
    <dsp:sp modelId="{E4793849-0843-4416-B2E3-CDE035EF233F}">
      <dsp:nvSpPr>
        <dsp:cNvPr id="0" name=""/>
        <dsp:cNvSpPr/>
      </dsp:nvSpPr>
      <dsp:spPr>
        <a:xfrm rot="10800000">
          <a:off x="5328001" y="71996"/>
          <a:ext cx="2660630" cy="7605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صلیب و رستاخیز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5708273" y="71996"/>
        <a:ext cx="1900086" cy="760544"/>
      </dsp:txXfrm>
    </dsp:sp>
    <dsp:sp modelId="{2F23C3B1-54FF-4910-B310-3D98D8A33344}">
      <dsp:nvSpPr>
        <dsp:cNvPr id="0" name=""/>
        <dsp:cNvSpPr/>
      </dsp:nvSpPr>
      <dsp:spPr>
        <a:xfrm rot="10800000">
          <a:off x="143988" y="1044004"/>
          <a:ext cx="5047103" cy="7605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40 يوماً بعد عيد الفصح: عيد الصعود </a:t>
          </a:r>
          <a:r>
            <a:rPr lang="de-DE" sz="2400" kern="12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kern="12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(صعود يسوع إلى السماء)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524260" y="1044004"/>
        <a:ext cx="4286559" cy="760544"/>
      </dsp:txXfrm>
    </dsp:sp>
    <dsp:sp modelId="{C01BD080-9642-4470-8A25-469EFF3A4698}">
      <dsp:nvSpPr>
        <dsp:cNvPr id="0" name=""/>
        <dsp:cNvSpPr/>
      </dsp:nvSpPr>
      <dsp:spPr>
        <a:xfrm rot="10800000">
          <a:off x="5328001" y="1080129"/>
          <a:ext cx="2660630" cy="76054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الصلب والقيامة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5708273" y="1080129"/>
        <a:ext cx="1900086" cy="760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283F2-A68A-724F-9BAF-95E072813CFF}">
      <dsp:nvSpPr>
        <dsp:cNvPr id="0" name=""/>
        <dsp:cNvSpPr/>
      </dsp:nvSpPr>
      <dsp:spPr>
        <a:xfrm>
          <a:off x="31646" y="1070780"/>
          <a:ext cx="4315763" cy="7912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10 </a:t>
          </a:r>
          <a:r>
            <a:rPr lang="nl-NL" sz="2000" kern="1200" dirty="0" err="1" smtClean="0"/>
            <a:t>Tage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sind</a:t>
          </a:r>
          <a:r>
            <a:rPr lang="nl-NL" sz="2000" kern="1200" dirty="0" smtClean="0"/>
            <a:t> die </a:t>
          </a:r>
          <a:r>
            <a:rPr lang="nl-NL" sz="2000" kern="1200" dirty="0" err="1" smtClean="0"/>
            <a:t>Jünger</a:t>
          </a:r>
          <a:r>
            <a:rPr lang="nl-NL" sz="2000" kern="1200" dirty="0" smtClean="0"/>
            <a:t> in </a:t>
          </a:r>
          <a:r>
            <a:rPr lang="nl-NL" sz="2000" kern="1200" dirty="0" err="1" smtClean="0"/>
            <a:t>einem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Haus</a:t>
          </a:r>
          <a:r>
            <a:rPr lang="nl-NL" sz="2000" kern="1200" dirty="0" smtClean="0"/>
            <a:t> in </a:t>
          </a:r>
          <a:r>
            <a:rPr lang="nl-NL" sz="2000" kern="1200" dirty="0" err="1" smtClean="0"/>
            <a:t>Jerusalem</a:t>
          </a:r>
          <a:endParaRPr lang="nl-NL" sz="2000" kern="1200" dirty="0"/>
        </a:p>
      </dsp:txBody>
      <dsp:txXfrm>
        <a:off x="427255" y="1070780"/>
        <a:ext cx="3524545" cy="791218"/>
      </dsp:txXfrm>
    </dsp:sp>
    <dsp:sp modelId="{D4412246-E392-FD4A-84F3-FAB47AA6BEFC}">
      <dsp:nvSpPr>
        <dsp:cNvPr id="0" name=""/>
        <dsp:cNvSpPr/>
      </dsp:nvSpPr>
      <dsp:spPr>
        <a:xfrm>
          <a:off x="4347939" y="1063433"/>
          <a:ext cx="4315763" cy="7912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50 </a:t>
          </a:r>
          <a:r>
            <a:rPr lang="nl-NL" sz="2000" kern="1200" dirty="0" err="1" smtClean="0"/>
            <a:t>Tage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nach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Ostern</a:t>
          </a:r>
          <a:r>
            <a:rPr lang="nl-NL" sz="2000" kern="1200" dirty="0" smtClean="0"/>
            <a:t>: </a:t>
          </a:r>
          <a:r>
            <a:rPr lang="nl-NL" sz="2000" kern="1200" dirty="0" err="1" smtClean="0"/>
            <a:t>Pfingsten</a:t>
          </a:r>
          <a:endParaRPr lang="nl-NL" sz="2000" kern="1200" dirty="0"/>
        </a:p>
      </dsp:txBody>
      <dsp:txXfrm>
        <a:off x="4743548" y="1063433"/>
        <a:ext cx="3524545" cy="791218"/>
      </dsp:txXfrm>
    </dsp:sp>
    <dsp:sp modelId="{1821CDB9-A378-46A2-B92E-BC49252EFE4A}">
      <dsp:nvSpPr>
        <dsp:cNvPr id="0" name=""/>
        <dsp:cNvSpPr/>
      </dsp:nvSpPr>
      <dsp:spPr>
        <a:xfrm>
          <a:off x="0" y="2197490"/>
          <a:ext cx="4315763" cy="7912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Pendant 10 jours les disciples attendent dans une maison </a:t>
          </a:r>
          <a:br>
            <a:rPr lang="fr-FR" sz="2000" kern="1200" dirty="0" smtClean="0"/>
          </a:br>
          <a:r>
            <a:rPr lang="fr-FR" sz="2000" kern="1200" dirty="0" smtClean="0"/>
            <a:t>à Jérusalem</a:t>
          </a:r>
          <a:endParaRPr lang="nl-NL" sz="2000" kern="1200" dirty="0"/>
        </a:p>
      </dsp:txBody>
      <dsp:txXfrm>
        <a:off x="395609" y="2197490"/>
        <a:ext cx="3524545" cy="791218"/>
      </dsp:txXfrm>
    </dsp:sp>
    <dsp:sp modelId="{DBE79931-79DB-48C3-9957-B62E3EA56928}">
      <dsp:nvSpPr>
        <dsp:cNvPr id="0" name=""/>
        <dsp:cNvSpPr/>
      </dsp:nvSpPr>
      <dsp:spPr>
        <a:xfrm>
          <a:off x="4429269" y="2190143"/>
          <a:ext cx="4315763" cy="7912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50 jours après Pâques : </a:t>
          </a:r>
          <a:br>
            <a:rPr lang="fr-FR" sz="2000" kern="1200" dirty="0" smtClean="0"/>
          </a:br>
          <a:r>
            <a:rPr lang="fr-FR" sz="2000" kern="1200" dirty="0" smtClean="0"/>
            <a:t>la Pentecôte</a:t>
          </a:r>
          <a:endParaRPr lang="nl-NL" sz="2000" kern="1200" dirty="0"/>
        </a:p>
      </dsp:txBody>
      <dsp:txXfrm>
        <a:off x="4824878" y="2190143"/>
        <a:ext cx="3524545" cy="791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7D70F-5419-49D0-9772-36840B49D3E3}">
      <dsp:nvSpPr>
        <dsp:cNvPr id="0" name=""/>
        <dsp:cNvSpPr/>
      </dsp:nvSpPr>
      <dsp:spPr>
        <a:xfrm rot="10800000">
          <a:off x="0" y="64464"/>
          <a:ext cx="4320024" cy="7214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پنجاه روز پس از رستاخیز مسیح: پنطیکاست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360730" y="64464"/>
        <a:ext cx="3598564" cy="721460"/>
      </dsp:txXfrm>
    </dsp:sp>
    <dsp:sp modelId="{E4793849-0843-4416-B2E3-CDE035EF233F}">
      <dsp:nvSpPr>
        <dsp:cNvPr id="0" name=""/>
        <dsp:cNvSpPr/>
      </dsp:nvSpPr>
      <dsp:spPr>
        <a:xfrm rot="10800000">
          <a:off x="4428491" y="71994"/>
          <a:ext cx="4320024" cy="7214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حواریون، دَه در خانه ای در </a:t>
          </a:r>
          <a:r>
            <a:rPr lang="de-DE" sz="2400" kern="12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kern="12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اورشلیم می مانند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4789221" y="71994"/>
        <a:ext cx="3598564" cy="721460"/>
      </dsp:txXfrm>
    </dsp:sp>
    <dsp:sp modelId="{2F23C3B1-54FF-4910-B310-3D98D8A33344}">
      <dsp:nvSpPr>
        <dsp:cNvPr id="0" name=""/>
        <dsp:cNvSpPr/>
      </dsp:nvSpPr>
      <dsp:spPr>
        <a:xfrm rot="10800000">
          <a:off x="25663" y="1152132"/>
          <a:ext cx="4320024" cy="7214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50 يوماً بعد عيد الفصح: عيد العنصرة</a:t>
          </a:r>
          <a:r>
            <a:rPr lang="de-DE" sz="2400" kern="12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kern="12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 (حلول الروح القدس على أتباع المسيح)</a:t>
          </a:r>
          <a:endParaRPr lang="de-DE" sz="2400" kern="1200" dirty="0" smtClean="0">
            <a:latin typeface="Adobe Arabic" pitchFamily="18" charset="-78"/>
            <a:cs typeface="Adobe Arabic" pitchFamily="18" charset="-78"/>
          </a:endParaRPr>
        </a:p>
      </dsp:txBody>
      <dsp:txXfrm rot="10800000">
        <a:off x="386393" y="1152132"/>
        <a:ext cx="3598564" cy="721460"/>
      </dsp:txXfrm>
    </dsp:sp>
    <dsp:sp modelId="{C01BD080-9642-4470-8A25-469EFF3A4698}">
      <dsp:nvSpPr>
        <dsp:cNvPr id="0" name=""/>
        <dsp:cNvSpPr/>
      </dsp:nvSpPr>
      <dsp:spPr>
        <a:xfrm rot="10800000">
          <a:off x="4428491" y="1152132"/>
          <a:ext cx="4320024" cy="7214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3048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10 أيام: مكوث التلاميذ في بيت في </a:t>
          </a:r>
          <a:r>
            <a:rPr lang="de-DE" sz="2400" kern="1200" dirty="0" smtClean="0">
              <a:latin typeface="Adobe Arabic" pitchFamily="18" charset="-78"/>
              <a:cs typeface="Adobe Arabic" pitchFamily="18" charset="-78"/>
            </a:rPr>
            <a:t/>
          </a:r>
          <a:br>
            <a:rPr lang="de-DE" sz="2400" kern="1200" dirty="0" smtClean="0">
              <a:latin typeface="Adobe Arabic" pitchFamily="18" charset="-78"/>
              <a:cs typeface="Adobe Arabic" pitchFamily="18" charset="-78"/>
            </a:rPr>
          </a:br>
          <a:r>
            <a:rPr lang="fa-IR" sz="2400" kern="1200" dirty="0" smtClean="0">
              <a:latin typeface="Adobe Arabic" pitchFamily="18" charset="-78"/>
              <a:cs typeface="Adobe Arabic" pitchFamily="18" charset="-78"/>
            </a:rPr>
            <a:t>القدس / أوروشليم</a:t>
          </a:r>
          <a:endParaRPr lang="de-DE" sz="2400" kern="1200" dirty="0">
            <a:latin typeface="Adobe Arabic" pitchFamily="18" charset="-78"/>
            <a:cs typeface="Adobe Arabic" pitchFamily="18" charset="-78"/>
          </a:endParaRPr>
        </a:p>
      </dsp:txBody>
      <dsp:txXfrm rot="10800000">
        <a:off x="4789221" y="1152132"/>
        <a:ext cx="3598564" cy="72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Der Heilige Geist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7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4655343"/>
              </p:ext>
            </p:extLst>
          </p:nvPr>
        </p:nvGraphicFramePr>
        <p:xfrm>
          <a:off x="162745" y="230087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08851164"/>
              </p:ext>
            </p:extLst>
          </p:nvPr>
        </p:nvGraphicFramePr>
        <p:xfrm>
          <a:off x="153853" y="3573016"/>
          <a:ext cx="885698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72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592394_web_R_by_Dieter Schütz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2" b="-2952"/>
          <a:stretch>
            <a:fillRect/>
          </a:stretch>
        </p:blipFill>
        <p:spPr>
          <a:xfrm>
            <a:off x="2209800" y="1085190"/>
            <a:ext cx="4419600" cy="495294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212227_web_R_K_by_Paul-Georg Meister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79" b="-34579"/>
          <a:stretch>
            <a:fillRect/>
          </a:stretch>
        </p:blipFill>
        <p:spPr>
          <a:xfrm>
            <a:off x="1267645" y="-315416"/>
            <a:ext cx="6629400" cy="742941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Glaubenskurs-Slide8-Paraklet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20" b="-50020"/>
          <a:stretch>
            <a:fillRect/>
          </a:stretch>
        </p:blipFill>
        <p:spPr>
          <a:xfrm>
            <a:off x="1043608" y="-891480"/>
            <a:ext cx="7315200" cy="819797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Glaubenskurs-Slide11-Flames-Flammen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6" r="-17526"/>
          <a:stretch>
            <a:fillRect/>
          </a:stretch>
        </p:blipFill>
        <p:spPr>
          <a:xfrm>
            <a:off x="304800" y="1139816"/>
            <a:ext cx="8534400" cy="473745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FlammenkeinNachweisNötig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55" r="-17555"/>
          <a:stretch>
            <a:fillRect/>
          </a:stretch>
        </p:blipFill>
        <p:spPr>
          <a:xfrm>
            <a:off x="228600" y="1371600"/>
            <a:ext cx="3912900" cy="3810000"/>
          </a:xfrm>
        </p:spPr>
      </p:pic>
      <p:pic>
        <p:nvPicPr>
          <p:cNvPr id="12" name="Tijdelijke aanduiding voor inhoud 11" descr="Glaubenskurs-Slide12-Taube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57" b="-28457"/>
          <a:stretch>
            <a:fillRect/>
          </a:stretch>
        </p:blipFill>
        <p:spPr>
          <a:xfrm>
            <a:off x="4038600" y="762000"/>
            <a:ext cx="4419600" cy="4952941"/>
          </a:xfrm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599701_web_R_by_Dieter Schütz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442" r="-83442"/>
          <a:stretch>
            <a:fillRect/>
          </a:stretch>
        </p:blipFill>
        <p:spPr>
          <a:xfrm>
            <a:off x="457200" y="1219200"/>
            <a:ext cx="8397689" cy="4661568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Glaubenskurs-Slide14-Niceanum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1458145" y="26967"/>
            <a:ext cx="6248400" cy="7002433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827584" y="1229694"/>
            <a:ext cx="5544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Bildhinweise:</a:t>
            </a:r>
            <a:endParaRPr lang="de-DE" sz="1100" dirty="0"/>
          </a:p>
          <a:p>
            <a:r>
              <a:rPr lang="de-DE" sz="1100" dirty="0" smtClean="0"/>
              <a:t>Folie 5: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Torsten Lohse</a:t>
            </a:r>
          </a:p>
          <a:p>
            <a:r>
              <a:rPr lang="de-DE" sz="1100" dirty="0"/>
              <a:t>Folie 6: Thomas Krienke / </a:t>
            </a:r>
            <a:r>
              <a:rPr lang="de-DE" sz="1100" dirty="0" smtClean="0"/>
              <a:t>Flickr.com</a:t>
            </a:r>
          </a:p>
          <a:p>
            <a:r>
              <a:rPr lang="de-DE" sz="1100" dirty="0"/>
              <a:t>Folie </a:t>
            </a:r>
            <a:r>
              <a:rPr lang="de-DE" sz="1100" dirty="0" smtClean="0"/>
              <a:t>8: </a:t>
            </a:r>
            <a:r>
              <a:rPr lang="de-DE" sz="1100" dirty="0"/>
              <a:t>Fr. Lawrence Lew, O.P. / Flickr.com </a:t>
            </a:r>
            <a:endParaRPr lang="de-DE" sz="1100" dirty="0" smtClean="0"/>
          </a:p>
          <a:p>
            <a:r>
              <a:rPr lang="de-DE" sz="1100" dirty="0" smtClean="0"/>
              <a:t>Folie 11: </a:t>
            </a:r>
            <a:r>
              <a:rPr lang="de-DE" sz="1100" dirty="0" err="1" smtClean="0"/>
              <a:t>pixelio</a:t>
            </a:r>
            <a:r>
              <a:rPr lang="de-DE" sz="1100" dirty="0" smtClean="0"/>
              <a:t>, Dieter Schütz</a:t>
            </a:r>
          </a:p>
          <a:p>
            <a:r>
              <a:rPr lang="de-DE" sz="1100" dirty="0" smtClean="0"/>
              <a:t>Folie 12: </a:t>
            </a:r>
            <a:r>
              <a:rPr lang="de-DE" sz="1100" dirty="0" err="1" smtClean="0"/>
              <a:t>pixelio</a:t>
            </a:r>
            <a:r>
              <a:rPr lang="de-DE" sz="1100" dirty="0"/>
              <a:t>, Paul-Georg Meister – “Fresko Heiliger Geist (</a:t>
            </a:r>
            <a:r>
              <a:rPr lang="de-DE" sz="1100" dirty="0" err="1"/>
              <a:t>Amalfi</a:t>
            </a:r>
            <a:r>
              <a:rPr lang="de-DE" sz="1100" dirty="0" smtClean="0"/>
              <a:t>)</a:t>
            </a:r>
          </a:p>
          <a:p>
            <a:r>
              <a:rPr lang="de-DE" sz="1100" dirty="0" smtClean="0"/>
              <a:t>Folie 13: </a:t>
            </a:r>
            <a:r>
              <a:rPr lang="en-US" sz="1100" dirty="0"/>
              <a:t>Mike – Monastery of </a:t>
            </a:r>
            <a:r>
              <a:rPr lang="en-US" sz="1100" dirty="0" smtClean="0"/>
              <a:t>Le Saint-Esprit </a:t>
            </a:r>
            <a:r>
              <a:rPr lang="en-US" sz="1100" dirty="0"/>
              <a:t>– www.trappist.net /</a:t>
            </a:r>
            <a:r>
              <a:rPr lang="en-US" sz="1100" dirty="0" smtClean="0"/>
              <a:t>Flickr.com</a:t>
            </a:r>
          </a:p>
          <a:p>
            <a:r>
              <a:rPr lang="de-DE" sz="1100" dirty="0" smtClean="0"/>
              <a:t>Folie 14: </a:t>
            </a:r>
            <a:r>
              <a:rPr lang="en-US" sz="1100" dirty="0"/>
              <a:t>Martin </a:t>
            </a:r>
            <a:r>
              <a:rPr lang="en-US" sz="1100" dirty="0" err="1"/>
              <a:t>Beek</a:t>
            </a:r>
            <a:r>
              <a:rPr lang="en-US" sz="1100" dirty="0"/>
              <a:t> – “Kate Wilson, Guildford Cathedral Surrey” / Flickr.com </a:t>
            </a:r>
            <a:endParaRPr lang="en-US" sz="1100" dirty="0" smtClean="0"/>
          </a:p>
          <a:p>
            <a:r>
              <a:rPr lang="en-US" sz="1100" dirty="0" err="1" smtClean="0"/>
              <a:t>Folie</a:t>
            </a:r>
            <a:r>
              <a:rPr lang="en-US" sz="1100" dirty="0" smtClean="0"/>
              <a:t> 15: </a:t>
            </a:r>
            <a:r>
              <a:rPr lang="en-US" sz="1100" dirty="0" err="1" smtClean="0"/>
              <a:t>pixabay</a:t>
            </a:r>
            <a:r>
              <a:rPr lang="en-US" sz="1100" dirty="0"/>
              <a:t> / Captain </a:t>
            </a:r>
            <a:r>
              <a:rPr lang="en-US" sz="1100" dirty="0" err="1"/>
              <a:t>Tenneal</a:t>
            </a:r>
            <a:r>
              <a:rPr lang="en-US" sz="1100" dirty="0"/>
              <a:t> / Flickr.com </a:t>
            </a:r>
            <a:endParaRPr lang="en-US" sz="1100" dirty="0" smtClean="0"/>
          </a:p>
          <a:p>
            <a:r>
              <a:rPr lang="en-US" sz="1100" dirty="0" err="1" smtClean="0"/>
              <a:t>Folie</a:t>
            </a:r>
            <a:r>
              <a:rPr lang="en-US" sz="1100" dirty="0" smtClean="0"/>
              <a:t> 16: </a:t>
            </a:r>
            <a:r>
              <a:rPr lang="de-DE" sz="1100" dirty="0" err="1"/>
              <a:t>pixelio</a:t>
            </a:r>
            <a:r>
              <a:rPr lang="de-DE" sz="1100" dirty="0"/>
              <a:t>, Dieter </a:t>
            </a:r>
            <a:r>
              <a:rPr lang="de-DE" sz="1100" dirty="0" smtClean="0"/>
              <a:t>Schütz</a:t>
            </a:r>
          </a:p>
          <a:p>
            <a:r>
              <a:rPr lang="de-DE" sz="1100" dirty="0"/>
              <a:t>Folie 17: Tim van de </a:t>
            </a:r>
            <a:r>
              <a:rPr lang="de-DE" sz="1100" dirty="0" err="1"/>
              <a:t>Griend</a:t>
            </a:r>
            <a:r>
              <a:rPr lang="de-DE" sz="1100" dirty="0"/>
              <a:t>, private Sammlung</a:t>
            </a:r>
            <a:endParaRPr lang="de-DE" sz="1100" dirty="0" smtClean="0"/>
          </a:p>
          <a:p>
            <a:endParaRPr lang="de-DE" sz="1100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05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922114"/>
          </a:xfrm>
        </p:spPr>
        <p:txBody>
          <a:bodyPr>
            <a:normAutofit/>
          </a:bodyPr>
          <a:lstStyle/>
          <a:p>
            <a:pPr algn="l"/>
            <a:r>
              <a:rPr lang="de-DE" sz="1600" dirty="0"/>
              <a:t>Der Heilige Geist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20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7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5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11" name="Tijdelijke aanduiding voor inhoud 10" descr="73159_original_R_by_Torsten Lohse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58" r="-18258"/>
          <a:stretch>
            <a:fillRect/>
          </a:stretch>
        </p:blipFill>
        <p:spPr>
          <a:xfrm>
            <a:off x="457200" y="1371600"/>
            <a:ext cx="8229600" cy="4525963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Glaubenskurs-Slide2-Pfingsten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1691680" y="19739"/>
            <a:ext cx="6101906" cy="683826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JerusalemkeinNachweisNötig (1)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1" b="-3370"/>
          <a:stretch/>
        </p:blipFill>
        <p:spPr>
          <a:xfrm>
            <a:off x="962845" y="1324051"/>
            <a:ext cx="7239000" cy="457101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Glaubenskurs-Slide4-Auferstehung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51" b="-34051"/>
          <a:stretch>
            <a:fillRect/>
          </a:stretch>
        </p:blipFill>
        <p:spPr>
          <a:xfrm>
            <a:off x="1187624" y="-387424"/>
            <a:ext cx="7010400" cy="785638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2764724"/>
              </p:ext>
            </p:extLst>
          </p:nvPr>
        </p:nvGraphicFramePr>
        <p:xfrm>
          <a:off x="121184" y="230087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Der Heilige Geist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Le Saint-Esprit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روح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القُدُس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الروح القدس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66486990"/>
              </p:ext>
            </p:extLst>
          </p:nvPr>
        </p:nvGraphicFramePr>
        <p:xfrm>
          <a:off x="76910" y="3501008"/>
          <a:ext cx="885698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743</Words>
  <Application>Microsoft Office PowerPoint</Application>
  <PresentationFormat>Bildschirmpräsentation (4:3)</PresentationFormat>
  <Paragraphs>256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Layout-Vorlage Flüchtlingskurs</vt:lpstr>
      <vt:lpstr>Der Heilige Geist  Le Saint-Esprit</vt:lpstr>
      <vt:lpstr>Der Heilige Geist  Le Saint-Esprit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20</cp:revision>
  <dcterms:created xsi:type="dcterms:W3CDTF">2016-07-24T18:11:19Z</dcterms:created>
  <dcterms:modified xsi:type="dcterms:W3CDTF">2017-10-12T06:24:28Z</dcterms:modified>
</cp:coreProperties>
</file>