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00" r:id="rId3"/>
    <p:sldId id="297" r:id="rId4"/>
    <p:sldId id="298" r:id="rId5"/>
    <p:sldId id="276" r:id="rId6"/>
    <p:sldId id="289" r:id="rId7"/>
    <p:sldId id="290" r:id="rId8"/>
    <p:sldId id="291" r:id="rId9"/>
    <p:sldId id="299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4"/>
    <p:restoredTop sz="92563"/>
  </p:normalViewPr>
  <p:slideViewPr>
    <p:cSldViewPr>
      <p:cViewPr>
        <p:scale>
          <a:sx n="69" d="100"/>
          <a:sy n="69" d="100"/>
        </p:scale>
        <p:origin x="-2844" y="-1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 mit 2 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Textfolie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Untertitel  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Powerpoint</a:t>
            </a:r>
            <a:r>
              <a:rPr lang="de-DE" dirty="0" smtClean="0"/>
              <a:t> Präsentation</a:t>
            </a:r>
            <a:br>
              <a:rPr lang="de-DE" dirty="0" smtClean="0"/>
            </a:br>
            <a:r>
              <a:rPr lang="de-DE" dirty="0" smtClean="0"/>
              <a:t>Flüchtlingskurs</a:t>
            </a:r>
            <a:br>
              <a:rPr lang="de-DE" dirty="0" smtClean="0"/>
            </a:br>
            <a:r>
              <a:rPr lang="de-DE" dirty="0" smtClean="0"/>
              <a:t>Titel: </a:t>
            </a:r>
            <a:r>
              <a:rPr lang="de-DE" dirty="0" err="1" smtClean="0"/>
              <a:t>Trebuchet</a:t>
            </a:r>
            <a:r>
              <a:rPr lang="de-DE" dirty="0" smtClean="0"/>
              <a:t> 44 fett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Normaler Text: </a:t>
            </a:r>
            <a:r>
              <a:rPr lang="de-DE" dirty="0" err="1" smtClean="0"/>
              <a:t>Trebuchet</a:t>
            </a:r>
            <a:r>
              <a:rPr lang="de-DE" dirty="0" smtClean="0"/>
              <a:t> 32</a:t>
            </a:r>
          </a:p>
          <a:p>
            <a:pPr lvl="1"/>
            <a:r>
              <a:rPr lang="de-DE" dirty="0" smtClean="0"/>
              <a:t>Kleinere Einrückungen etc.: </a:t>
            </a:r>
            <a:r>
              <a:rPr lang="de-DE" dirty="0" err="1" smtClean="0"/>
              <a:t>Trebuchet</a:t>
            </a:r>
            <a:r>
              <a:rPr lang="de-DE" dirty="0" smtClean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/>
              <a:t>Jesus – sein Tod und seine Auferstehung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fr-FR" sz="1600" dirty="0" smtClean="0"/>
              <a:t>Jésus – sa mort et sa résurrection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5" y="1340768"/>
            <a:ext cx="78486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427984" y="332656"/>
            <a:ext cx="453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مسیح، مرگ او و برخواستنش از مرگ) رستاخیز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- موته وقيامته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33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495324"/>
            <a:ext cx="7560000" cy="4525963"/>
          </a:xfrm>
        </p:spPr>
        <p:txBody>
          <a:bodyPr>
            <a:normAutofit/>
          </a:bodyPr>
          <a:lstStyle/>
          <a:p>
            <a:pPr algn="ctr"/>
            <a:r>
              <a:rPr lang="fr-FR" sz="4800" dirty="0"/>
              <a:t>Cordiale </a:t>
            </a:r>
            <a:r>
              <a:rPr lang="fr-FR" sz="4800" dirty="0" smtClean="0"/>
              <a:t>bienvenue</a:t>
            </a:r>
            <a:endParaRPr lang="de-DE" sz="4800" dirty="0" smtClean="0"/>
          </a:p>
          <a:p>
            <a:pPr algn="ctr"/>
            <a:endParaRPr lang="de-DE" dirty="0" smtClean="0"/>
          </a:p>
          <a:p>
            <a:pPr algn="ctr"/>
            <a:r>
              <a:rPr lang="fr-FR" dirty="0"/>
              <a:t>à propos du cours</a:t>
            </a:r>
            <a:endParaRPr lang="de-DE" dirty="0"/>
          </a:p>
          <a:p>
            <a:pPr algn="ctr"/>
            <a:r>
              <a:rPr lang="fr-FR" dirty="0"/>
              <a:t>«La foi chrétienne en dialogue</a:t>
            </a:r>
            <a:r>
              <a:rPr lang="fr-FR" dirty="0" smtClean="0"/>
              <a:t>»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 smtClean="0"/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fr-FR" sz="1800" dirty="0"/>
              <a:t>Un cours sur la foi avec des personnes de diverses langues et origines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623721" y="1659507"/>
            <a:ext cx="2088232" cy="268561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Jesus – sein Tod und seine Auferstehung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Jésus – sa mort et sa résurrection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62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4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32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3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Jesus – sein Tod und seine Auferstehung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Jésus – sa mort et sa résurrection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427984" y="332656"/>
            <a:ext cx="453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مسیح، مرگ او و برخواستنش از مرگ) رستاخیز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- موته وقيامته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47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Jesus – sein Tod und seine Auferstehung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Jésus – sa mort et sa résurrection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427984" y="332656"/>
            <a:ext cx="453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مسیح، مرگ او و برخواستنش از مرگ) رستاخیز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- موته وقيامته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دروس في الإيمان المسيحي</a:t>
            </a:r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34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44"/>
            <a:ext cx="5194920" cy="4612617"/>
          </a:xfr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Jesus – sein Tod und seine Auferstehung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Jésus – sa mort et sa résurrection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427984" y="332656"/>
            <a:ext cx="453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مسیح، مرگ او و برخواستنش از مرگ) رستاخیز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- موته وقيامته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95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nhaltsplatzhalter 2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8" t="13193" r="2923" b="27061"/>
          <a:stretch/>
        </p:blipFill>
        <p:spPr>
          <a:xfrm>
            <a:off x="2854036" y="1124744"/>
            <a:ext cx="2768736" cy="4556196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Jesus – sein Tod und seine Auferstehung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Jésus – sa mort et sa résurrection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427984" y="332656"/>
            <a:ext cx="453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مسیح، مرگ او و برخواستنش از مرگ) رستاخیز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- موته وقيامته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78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109" y="1124744"/>
            <a:ext cx="3394472" cy="4525963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Jesus – sein Tod und seine Auferstehung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Jésus – sa mort et sa résurrection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427984" y="332656"/>
            <a:ext cx="453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مسیح، مرگ او و برخواستنش از مرگ) رستاخیز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- موته وقيامته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68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r="15168"/>
          <a:stretch/>
        </p:blipFill>
        <p:spPr>
          <a:xfrm>
            <a:off x="1590858" y="1268760"/>
            <a:ext cx="5982974" cy="4205762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Jesus – sein Tod und seine Auferstehung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Jésus – sa mort et sa résurrection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427984" y="332656"/>
            <a:ext cx="453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مسیح، مرگ او و برخواستنش از مرگ) رستاخیز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- موته وقيامته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9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Jesus – sein Tod und seine Auferstehung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fr-FR" sz="1600" dirty="0" smtClean="0"/>
              <a:t>Jésus – sa mort et sa résurrection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427984" y="332656"/>
            <a:ext cx="453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مسیح، مرگ او و برخواستنش از مرگ) رستاخیز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- موته وقيامته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49339" y="2636912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970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-Vorlage Flüchtlings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2" id="{AC6B5EA7-0378-D041-898C-AA6E4527244C}" vid="{F2446339-56F2-8C4E-9AB3-1D46207FD4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Layout-Vorlage Flüchtlingskurs</Template>
  <TotalTime>0</TotalTime>
  <Words>427</Words>
  <Application>Microsoft Office PowerPoint</Application>
  <PresentationFormat>Bildschirmpräsentation (4:3)</PresentationFormat>
  <Paragraphs>130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Layout-Vorlage Flüchtlingskurs</vt:lpstr>
      <vt:lpstr>Jesus – sein Tod und seine Auferstehung  Jésus – sa mort et sa résurrection</vt:lpstr>
      <vt:lpstr>PowerPoint-Präsentation</vt:lpstr>
      <vt:lpstr> </vt:lpstr>
      <vt:lpstr> </vt:lpstr>
      <vt:lpstr> </vt:lpstr>
      <vt:lpstr> </vt:lpstr>
      <vt:lpstr> </vt:lpstr>
      <vt:lpstr> </vt:lpstr>
      <vt:lpstr> </vt:lpstr>
    </vt:vector>
  </TitlesOfParts>
  <Company>EOK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Einheit (wird von der Redaktion eingefügt )</dc:title>
  <dc:creator>Mayer, Sabine</dc:creator>
  <cp:lastModifiedBy>Mayer, Sabine</cp:lastModifiedBy>
  <cp:revision>21</cp:revision>
  <dcterms:created xsi:type="dcterms:W3CDTF">2016-06-30T08:57:56Z</dcterms:created>
  <dcterms:modified xsi:type="dcterms:W3CDTF">2017-10-12T06:20:33Z</dcterms:modified>
</cp:coreProperties>
</file>