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96" r:id="rId2"/>
    <p:sldId id="300" r:id="rId3"/>
    <p:sldId id="298" r:id="rId4"/>
    <p:sldId id="299" r:id="rId5"/>
    <p:sldId id="276" r:id="rId6"/>
    <p:sldId id="274" r:id="rId7"/>
    <p:sldId id="275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77" r:id="rId2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6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2735"/>
    <p:restoredTop sz="92547"/>
  </p:normalViewPr>
  <p:slideViewPr>
    <p:cSldViewPr>
      <p:cViewPr>
        <p:scale>
          <a:sx n="69" d="100"/>
          <a:sy n="69" d="100"/>
        </p:scale>
        <p:origin x="-2844" y="-12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A0232B-5469-5040-AEC4-A63C9B44B60C}" type="datetimeFigureOut">
              <a:rPr lang="de-DE" smtClean="0"/>
              <a:t>12.10.2017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6D9F9-863F-7F4C-9C72-F2ECF0F7FA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8492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6D9F9-863F-7F4C-9C72-F2ECF0F7FAF1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6007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Titelfolie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6681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922114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Folie mit 2 Feldern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2918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78098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Textfolie</a:t>
            </a:r>
            <a:endParaRPr lang="de-DE" dirty="0"/>
          </a:p>
        </p:txBody>
      </p:sp>
      <p:sp>
        <p:nvSpPr>
          <p:cNvPr id="4" name="Textfeld 3"/>
          <p:cNvSpPr txBox="1"/>
          <p:nvPr userDrawn="1"/>
        </p:nvSpPr>
        <p:spPr>
          <a:xfrm>
            <a:off x="971600" y="2204864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9453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548680"/>
            <a:ext cx="5474266" cy="410445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>
            <a:noAutofit/>
          </a:bodyPr>
          <a:lstStyle>
            <a:lvl1pPr algn="l">
              <a:defRPr sz="3200" b="1"/>
            </a:lvl1pPr>
          </a:lstStyle>
          <a:p>
            <a:r>
              <a:rPr lang="de-DE" dirty="0" smtClean="0"/>
              <a:t>Untertitel  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51520" y="404664"/>
            <a:ext cx="1152128" cy="12241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auf Platzhalter ziehen oder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929505" y="3212976"/>
            <a:ext cx="5236441" cy="1368152"/>
          </a:xfrm>
        </p:spPr>
        <p:txBody>
          <a:bodyPr>
            <a:no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Texte, die über dem Bild liegen evtl. in Weiß für bessere Lesbarkeit</a:t>
            </a:r>
          </a:p>
        </p:txBody>
      </p:sp>
    </p:spTree>
    <p:extLst>
      <p:ext uri="{BB962C8B-B14F-4D97-AF65-F5344CB8AC3E}">
        <p14:creationId xmlns:p14="http://schemas.microsoft.com/office/powerpoint/2010/main" val="4240706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err="1" smtClean="0"/>
              <a:t>Powerpoint</a:t>
            </a:r>
            <a:r>
              <a:rPr lang="de-DE" dirty="0" smtClean="0"/>
              <a:t> Präsentation</a:t>
            </a:r>
            <a:br>
              <a:rPr lang="de-DE" dirty="0" smtClean="0"/>
            </a:br>
            <a:r>
              <a:rPr lang="de-DE" dirty="0" smtClean="0"/>
              <a:t>Flüchtlingskurs</a:t>
            </a:r>
            <a:br>
              <a:rPr lang="de-DE" dirty="0" smtClean="0"/>
            </a:br>
            <a:r>
              <a:rPr lang="de-DE" dirty="0" smtClean="0"/>
              <a:t>Titel: </a:t>
            </a:r>
            <a:r>
              <a:rPr lang="de-DE" dirty="0" err="1" smtClean="0"/>
              <a:t>Trebuchet</a:t>
            </a:r>
            <a:r>
              <a:rPr lang="de-DE" dirty="0" smtClean="0"/>
              <a:t> 44 fett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2996952"/>
            <a:ext cx="8229600" cy="3129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Normaler Text: </a:t>
            </a:r>
            <a:r>
              <a:rPr lang="de-DE" dirty="0" err="1" smtClean="0"/>
              <a:t>Trebuchet</a:t>
            </a:r>
            <a:r>
              <a:rPr lang="de-DE" dirty="0" smtClean="0"/>
              <a:t> 32</a:t>
            </a:r>
          </a:p>
          <a:p>
            <a:pPr lvl="1"/>
            <a:r>
              <a:rPr lang="de-DE" dirty="0" smtClean="0"/>
              <a:t>Kleinere Einrückungen etc.: </a:t>
            </a:r>
            <a:r>
              <a:rPr lang="de-DE" dirty="0" err="1" smtClean="0"/>
              <a:t>Trebuchet</a:t>
            </a:r>
            <a:r>
              <a:rPr lang="de-DE" dirty="0" smtClean="0"/>
              <a:t> 28</a:t>
            </a:r>
          </a:p>
        </p:txBody>
      </p:sp>
    </p:spTree>
    <p:extLst>
      <p:ext uri="{BB962C8B-B14F-4D97-AF65-F5344CB8AC3E}">
        <p14:creationId xmlns:p14="http://schemas.microsoft.com/office/powerpoint/2010/main" val="2196653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4" r:id="rId3"/>
    <p:sldLayoutId id="2147483657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98776" cy="922114"/>
          </a:xfrm>
        </p:spPr>
        <p:txBody>
          <a:bodyPr>
            <a:normAutofit/>
          </a:bodyPr>
          <a:lstStyle/>
          <a:p>
            <a:pPr algn="l"/>
            <a:r>
              <a:rPr lang="de-DE" sz="1500" dirty="0" smtClean="0"/>
              <a:t>Jesus – sein Leben und seine Botschaft</a:t>
            </a:r>
            <a:br>
              <a:rPr lang="de-DE" sz="1500" dirty="0" smtClean="0"/>
            </a:br>
            <a:r>
              <a:rPr lang="de-DE" sz="1500" dirty="0" smtClean="0"/>
              <a:t/>
            </a:r>
            <a:br>
              <a:rPr lang="de-DE" sz="1500" dirty="0" smtClean="0"/>
            </a:br>
            <a:r>
              <a:rPr lang="fr-FR" sz="1500" dirty="0" smtClean="0"/>
              <a:t>Jésus – sa vie et son message</a:t>
            </a:r>
            <a:endParaRPr lang="de-DE" sz="150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545" y="1340768"/>
            <a:ext cx="7848600" cy="452596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de-DE" sz="4800" dirty="0"/>
              <a:t>Herzlich </a:t>
            </a:r>
            <a:r>
              <a:rPr lang="de-DE" sz="4800" dirty="0" smtClean="0"/>
              <a:t>Willkommen </a:t>
            </a:r>
          </a:p>
          <a:p>
            <a:pPr algn="ctr"/>
            <a:endParaRPr lang="de-DE" dirty="0" smtClean="0"/>
          </a:p>
          <a:p>
            <a:pPr algn="ctr"/>
            <a:endParaRPr lang="de-DE" dirty="0" smtClean="0"/>
          </a:p>
          <a:p>
            <a:r>
              <a:rPr lang="de-DE" dirty="0" smtClean="0"/>
              <a:t>		zum Glaubenskurs </a:t>
            </a:r>
          </a:p>
          <a:p>
            <a:r>
              <a:rPr lang="de-DE" sz="3200" dirty="0" smtClean="0"/>
              <a:t>	    „Christlicher Glaube </a:t>
            </a:r>
          </a:p>
          <a:p>
            <a:r>
              <a:rPr lang="de-DE" sz="3200" dirty="0" smtClean="0"/>
              <a:t>                  im Gespräch“ </a:t>
            </a:r>
            <a:endParaRPr lang="de-DE" dirty="0"/>
          </a:p>
          <a:p>
            <a:pPr algn="ctr"/>
            <a:r>
              <a:rPr lang="de-DE" sz="1800" dirty="0" smtClean="0"/>
              <a:t> </a:t>
            </a:r>
          </a:p>
          <a:p>
            <a:pPr algn="ctr"/>
            <a:endParaRPr lang="de-DE" sz="1800" dirty="0"/>
          </a:p>
          <a:p>
            <a:pPr algn="ctr"/>
            <a:endParaRPr lang="de-DE" sz="1800" dirty="0" smtClean="0"/>
          </a:p>
          <a:p>
            <a:pPr algn="ctr"/>
            <a:r>
              <a:rPr lang="de-DE" sz="1800" dirty="0" smtClean="0"/>
              <a:t>Ein Glaubenskurs mit Menschen verschiedener Sprache und Herkunft.</a:t>
            </a:r>
            <a:r>
              <a:rPr lang="de-DE" dirty="0" smtClean="0"/>
              <a:t> </a:t>
            </a:r>
            <a:r>
              <a:rPr lang="de-DE" sz="1500" i="1" dirty="0" smtClean="0">
                <a:solidFill>
                  <a:srgbClr val="FF0000"/>
                </a:solidFill>
              </a:rPr>
              <a:t> </a:t>
            </a:r>
            <a:endParaRPr lang="de-DE" sz="1500" i="1" dirty="0">
              <a:solidFill>
                <a:srgbClr val="FF0000"/>
              </a:solidFill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7" t="28530" r="19701" b="16045"/>
          <a:stretch/>
        </p:blipFill>
        <p:spPr>
          <a:xfrm>
            <a:off x="5849837" y="1988840"/>
            <a:ext cx="2088232" cy="2685614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عیسی مسیح: زندگی و پیام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او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يسوع المسيح: حياته ورسالته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0798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1176465"/>
            <a:ext cx="6102424" cy="4576818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98580"/>
            <a:ext cx="8229600" cy="754156"/>
          </a:xfrm>
        </p:spPr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8" name="Titel 4"/>
          <p:cNvSpPr txBox="1">
            <a:spLocks/>
          </p:cNvSpPr>
          <p:nvPr/>
        </p:nvSpPr>
        <p:spPr>
          <a:xfrm>
            <a:off x="457200" y="274638"/>
            <a:ext cx="389877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500" dirty="0" smtClean="0"/>
              <a:t>Jesus – sein Leben und seine Botschaft</a:t>
            </a:r>
            <a:br>
              <a:rPr lang="de-DE" sz="1500" dirty="0" smtClean="0"/>
            </a:br>
            <a:r>
              <a:rPr lang="de-DE" sz="1500" dirty="0" smtClean="0"/>
              <a:t/>
            </a:r>
            <a:br>
              <a:rPr lang="de-DE" sz="1500" dirty="0" smtClean="0"/>
            </a:br>
            <a:r>
              <a:rPr lang="fr-FR" sz="1500" dirty="0" smtClean="0"/>
              <a:t>Jésus – sa vie et son message</a:t>
            </a:r>
            <a:endParaRPr lang="de-DE" sz="1500" dirty="0"/>
          </a:p>
        </p:txBody>
      </p:sp>
      <p:sp>
        <p:nvSpPr>
          <p:cNvPr id="11" name="Textfeld 10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عیسی مسیح: زندگی و پیام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او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يسوع المسيح: حياته ورسالته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33115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749309"/>
            <a:ext cx="4038600" cy="3028950"/>
          </a:xfrm>
        </p:spPr>
      </p:pic>
      <p:pic>
        <p:nvPicPr>
          <p:cNvPr id="10" name="Inhaltsplatzhalter 9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8545" y="1749309"/>
            <a:ext cx="4038600" cy="3028950"/>
          </a:xfrm>
        </p:spPr>
      </p:pic>
      <p:cxnSp>
        <p:nvCxnSpPr>
          <p:cNvPr id="9" name="Gerade Verbindung 8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2" name="Titel 4"/>
          <p:cNvSpPr txBox="1">
            <a:spLocks/>
          </p:cNvSpPr>
          <p:nvPr/>
        </p:nvSpPr>
        <p:spPr>
          <a:xfrm>
            <a:off x="457200" y="274638"/>
            <a:ext cx="389877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500" dirty="0" smtClean="0"/>
              <a:t>Jesus – sein Leben und seine Botschaft</a:t>
            </a:r>
            <a:br>
              <a:rPr lang="de-DE" sz="1500" dirty="0" smtClean="0"/>
            </a:br>
            <a:r>
              <a:rPr lang="de-DE" sz="1500" dirty="0" smtClean="0"/>
              <a:t/>
            </a:r>
            <a:br>
              <a:rPr lang="de-DE" sz="1500" dirty="0" smtClean="0"/>
            </a:br>
            <a:r>
              <a:rPr lang="fr-FR" sz="1500" dirty="0" smtClean="0"/>
              <a:t>Jésus – sa vie et son message</a:t>
            </a:r>
            <a:endParaRPr lang="de-DE" sz="1500" dirty="0"/>
          </a:p>
        </p:txBody>
      </p:sp>
      <p:sp>
        <p:nvSpPr>
          <p:cNvPr id="13" name="Textfeld 12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عیسی مسیح: زندگی و پیام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او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يسوع المسيح: حياته ورسالته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30487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98580"/>
            <a:ext cx="8229600" cy="754156"/>
          </a:xfrm>
        </p:spPr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Bild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864" y="1133261"/>
            <a:ext cx="7020272" cy="4678951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8" name="Titel 4"/>
          <p:cNvSpPr txBox="1">
            <a:spLocks/>
          </p:cNvSpPr>
          <p:nvPr/>
        </p:nvSpPr>
        <p:spPr>
          <a:xfrm>
            <a:off x="457200" y="274638"/>
            <a:ext cx="389877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500" dirty="0" smtClean="0"/>
              <a:t>Jesus – sein Leben und seine Botschaft</a:t>
            </a:r>
            <a:br>
              <a:rPr lang="de-DE" sz="1500" dirty="0" smtClean="0"/>
            </a:br>
            <a:r>
              <a:rPr lang="de-DE" sz="1500" dirty="0" smtClean="0"/>
              <a:t/>
            </a:r>
            <a:br>
              <a:rPr lang="de-DE" sz="1500" dirty="0" smtClean="0"/>
            </a:br>
            <a:r>
              <a:rPr lang="fr-FR" sz="1500" dirty="0" smtClean="0"/>
              <a:t>Jésus – sa vie et son message</a:t>
            </a:r>
            <a:endParaRPr lang="de-DE" sz="1500" dirty="0"/>
          </a:p>
        </p:txBody>
      </p:sp>
      <p:sp>
        <p:nvSpPr>
          <p:cNvPr id="11" name="Textfeld 10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عیسی مسیح: زندگی و پیام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او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يسوع المسيح: حياته ورسالته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0304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98580"/>
            <a:ext cx="8229600" cy="754156"/>
          </a:xfrm>
        </p:spPr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Bild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874" y="1209576"/>
            <a:ext cx="6840252" cy="4560551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8" name="Titel 4"/>
          <p:cNvSpPr txBox="1">
            <a:spLocks/>
          </p:cNvSpPr>
          <p:nvPr/>
        </p:nvSpPr>
        <p:spPr>
          <a:xfrm>
            <a:off x="457200" y="274638"/>
            <a:ext cx="389877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500" dirty="0" smtClean="0"/>
              <a:t>Jesus – sein Leben und seine Botschaft</a:t>
            </a:r>
            <a:br>
              <a:rPr lang="de-DE" sz="1500" dirty="0" smtClean="0"/>
            </a:br>
            <a:r>
              <a:rPr lang="de-DE" sz="1500" dirty="0" smtClean="0"/>
              <a:t/>
            </a:r>
            <a:br>
              <a:rPr lang="de-DE" sz="1500" dirty="0" smtClean="0"/>
            </a:br>
            <a:r>
              <a:rPr lang="fr-FR" sz="1500" dirty="0" smtClean="0"/>
              <a:t>Jésus – sa vie et son message</a:t>
            </a:r>
            <a:endParaRPr lang="de-DE" sz="1500" dirty="0"/>
          </a:p>
        </p:txBody>
      </p:sp>
      <p:sp>
        <p:nvSpPr>
          <p:cNvPr id="11" name="Textfeld 10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عیسی مسیح: زندگی و پیام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او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يسوع المسيح: حياته ورسالته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02309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4300" y="1324181"/>
            <a:ext cx="6155400" cy="4424850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98580"/>
            <a:ext cx="8229600" cy="754156"/>
          </a:xfrm>
        </p:spPr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8" name="Titel 4"/>
          <p:cNvSpPr txBox="1">
            <a:spLocks/>
          </p:cNvSpPr>
          <p:nvPr/>
        </p:nvSpPr>
        <p:spPr>
          <a:xfrm>
            <a:off x="457200" y="274638"/>
            <a:ext cx="389877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500" dirty="0" smtClean="0"/>
              <a:t>Jesus – sein Leben und seine Botschaft</a:t>
            </a:r>
            <a:br>
              <a:rPr lang="de-DE" sz="1500" dirty="0" smtClean="0"/>
            </a:br>
            <a:r>
              <a:rPr lang="de-DE" sz="1500" dirty="0" smtClean="0"/>
              <a:t/>
            </a:r>
            <a:br>
              <a:rPr lang="de-DE" sz="1500" dirty="0" smtClean="0"/>
            </a:br>
            <a:r>
              <a:rPr lang="fr-FR" sz="1500" dirty="0" smtClean="0"/>
              <a:t>Jésus – sa vie et son message</a:t>
            </a:r>
            <a:endParaRPr lang="de-DE" sz="1500" dirty="0"/>
          </a:p>
        </p:txBody>
      </p:sp>
      <p:sp>
        <p:nvSpPr>
          <p:cNvPr id="11" name="Textfeld 10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عیسی مسیح: زندگی و پیام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او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يسوع المسيح: حياته ورسالته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72869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98580"/>
            <a:ext cx="8229600" cy="754156"/>
          </a:xfrm>
        </p:spPr>
        <p:txBody>
          <a:bodyPr>
            <a:no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Bild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372" y="1147054"/>
            <a:ext cx="7021204" cy="4663958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8" name="Titel 4"/>
          <p:cNvSpPr txBox="1">
            <a:spLocks/>
          </p:cNvSpPr>
          <p:nvPr/>
        </p:nvSpPr>
        <p:spPr>
          <a:xfrm>
            <a:off x="457200" y="274638"/>
            <a:ext cx="389877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500" dirty="0" smtClean="0"/>
              <a:t>Jesus – sein Leben und seine Botschaft</a:t>
            </a:r>
            <a:br>
              <a:rPr lang="de-DE" sz="1500" dirty="0" smtClean="0"/>
            </a:br>
            <a:r>
              <a:rPr lang="de-DE" sz="1500" dirty="0" smtClean="0"/>
              <a:t/>
            </a:r>
            <a:br>
              <a:rPr lang="de-DE" sz="1500" dirty="0" smtClean="0"/>
            </a:br>
            <a:r>
              <a:rPr lang="fr-FR" sz="1500" dirty="0" smtClean="0"/>
              <a:t>Jésus – sa vie et son message</a:t>
            </a:r>
            <a:endParaRPr lang="de-DE" sz="1500" dirty="0"/>
          </a:p>
        </p:txBody>
      </p:sp>
      <p:sp>
        <p:nvSpPr>
          <p:cNvPr id="11" name="Textfeld 10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عیسی مسیح: زندگی و پیام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او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يسوع المسيح: حياته ورسالته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652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98" t="18785" r="298" b="-5568"/>
          <a:stretch/>
        </p:blipFill>
        <p:spPr>
          <a:xfrm>
            <a:off x="788317" y="1484784"/>
            <a:ext cx="7464342" cy="3222251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el 4"/>
          <p:cNvSpPr>
            <a:spLocks noGrp="1"/>
          </p:cNvSpPr>
          <p:nvPr>
            <p:ph type="title"/>
          </p:nvPr>
        </p:nvSpPr>
        <p:spPr>
          <a:xfrm>
            <a:off x="457200" y="298580"/>
            <a:ext cx="8229600" cy="754156"/>
          </a:xfrm>
        </p:spPr>
        <p:txBody>
          <a:bodyPr>
            <a:no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3" name="Titel 4"/>
          <p:cNvSpPr txBox="1">
            <a:spLocks/>
          </p:cNvSpPr>
          <p:nvPr/>
        </p:nvSpPr>
        <p:spPr>
          <a:xfrm>
            <a:off x="457200" y="274638"/>
            <a:ext cx="389877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500" dirty="0" smtClean="0"/>
              <a:t>Jesus – sein Leben und seine Botschaft</a:t>
            </a:r>
            <a:br>
              <a:rPr lang="de-DE" sz="1500" dirty="0" smtClean="0"/>
            </a:br>
            <a:r>
              <a:rPr lang="de-DE" sz="1500" dirty="0" smtClean="0"/>
              <a:t/>
            </a:r>
            <a:br>
              <a:rPr lang="de-DE" sz="1500" dirty="0" smtClean="0"/>
            </a:br>
            <a:r>
              <a:rPr lang="fr-FR" sz="1500" dirty="0" smtClean="0"/>
              <a:t>Jésus – sa vie et son message</a:t>
            </a:r>
            <a:endParaRPr lang="de-DE" sz="1500" dirty="0"/>
          </a:p>
        </p:txBody>
      </p:sp>
      <p:sp>
        <p:nvSpPr>
          <p:cNvPr id="14" name="Textfeld 13"/>
          <p:cNvSpPr txBox="1"/>
          <p:nvPr/>
        </p:nvSpPr>
        <p:spPr>
          <a:xfrm>
            <a:off x="5808921" y="350973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عیسی مسیح: زندگی و پیام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او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يسوع المسيح: حياته ورسالته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971600" y="4942647"/>
            <a:ext cx="24831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+mj-lt"/>
              </a:rPr>
              <a:t>Jerusalem</a:t>
            </a:r>
          </a:p>
          <a:p>
            <a:endParaRPr lang="de-DE" dirty="0">
              <a:latin typeface="+mj-lt"/>
            </a:endParaRPr>
          </a:p>
          <a:p>
            <a:r>
              <a:rPr lang="fr-FR" dirty="0" smtClean="0"/>
              <a:t>Jérusalem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5796136" y="4908189"/>
            <a:ext cx="2513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latin typeface="Adobe Arabic" pitchFamily="18" charset="-78"/>
                <a:cs typeface="Adobe Arabic" pitchFamily="18" charset="-78"/>
              </a:rPr>
              <a:t>اورشلیم</a:t>
            </a:r>
            <a:endParaRPr lang="de-DE" dirty="0" smtClean="0">
              <a:latin typeface="Adobe Arabic" pitchFamily="18" charset="-78"/>
              <a:cs typeface="Adobe Arabic" pitchFamily="18" charset="-78"/>
            </a:endParaRPr>
          </a:p>
          <a:p>
            <a:pPr algn="r" rtl="1"/>
            <a:endParaRPr lang="de-DE" dirty="0">
              <a:latin typeface="Adobe Arabic" pitchFamily="18" charset="-78"/>
              <a:cs typeface="Adobe Arabic" pitchFamily="18" charset="-78"/>
            </a:endParaRPr>
          </a:p>
          <a:p>
            <a:pPr algn="r" rtl="1"/>
            <a:r>
              <a:rPr lang="fa-IR" dirty="0">
                <a:latin typeface="Adobe Arabic" pitchFamily="18" charset="-78"/>
                <a:cs typeface="Adobe Arabic" pitchFamily="18" charset="-78"/>
              </a:rPr>
              <a:t>القدس / أوروشليم</a:t>
            </a:r>
            <a:endParaRPr lang="de-DE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4461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641" y="1196752"/>
            <a:ext cx="8229601" cy="4288277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472641" y="1251783"/>
            <a:ext cx="2083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chemeClr val="bg1"/>
                </a:solidFill>
                <a:latin typeface="+mj-lt"/>
              </a:rPr>
              <a:t>Leonardo da Vinci: </a:t>
            </a:r>
          </a:p>
          <a:p>
            <a:r>
              <a:rPr lang="de-DE" sz="1400" b="1" dirty="0" smtClean="0">
                <a:solidFill>
                  <a:schemeClr val="bg1"/>
                </a:solidFill>
                <a:latin typeface="+mj-lt"/>
              </a:rPr>
              <a:t>Das letzte Abendmahl</a:t>
            </a:r>
            <a:endParaRPr lang="de-DE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itel 4"/>
          <p:cNvSpPr>
            <a:spLocks noGrp="1"/>
          </p:cNvSpPr>
          <p:nvPr>
            <p:ph type="title"/>
          </p:nvPr>
        </p:nvSpPr>
        <p:spPr>
          <a:xfrm>
            <a:off x="457200" y="298580"/>
            <a:ext cx="8229600" cy="754156"/>
          </a:xfrm>
        </p:spPr>
        <p:txBody>
          <a:bodyPr>
            <a:no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2" name="Titel 4"/>
          <p:cNvSpPr txBox="1">
            <a:spLocks/>
          </p:cNvSpPr>
          <p:nvPr/>
        </p:nvSpPr>
        <p:spPr>
          <a:xfrm>
            <a:off x="457200" y="274638"/>
            <a:ext cx="389877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500" dirty="0" smtClean="0"/>
              <a:t>Jesus – sein Leben und seine Botschaft</a:t>
            </a:r>
            <a:br>
              <a:rPr lang="de-DE" sz="1500" dirty="0" smtClean="0"/>
            </a:br>
            <a:r>
              <a:rPr lang="de-DE" sz="1500" dirty="0" smtClean="0"/>
              <a:t/>
            </a:r>
            <a:br>
              <a:rPr lang="de-DE" sz="1500" dirty="0" smtClean="0"/>
            </a:br>
            <a:r>
              <a:rPr lang="fr-FR" sz="1500" dirty="0" smtClean="0"/>
              <a:t>Jésus – sa vie et son message</a:t>
            </a:r>
            <a:endParaRPr lang="de-DE" sz="1500" dirty="0"/>
          </a:p>
        </p:txBody>
      </p:sp>
      <p:sp>
        <p:nvSpPr>
          <p:cNvPr id="13" name="Textfeld 12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عیسی مسیح: زندگی و پیام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او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يسوع المسيح: حياته ورسالته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2555776" y="1255026"/>
            <a:ext cx="2083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  <a:latin typeface="+mj-lt"/>
              </a:rPr>
              <a:t>Léonard de Vinci:</a:t>
            </a:r>
            <a:endParaRPr lang="de-DE" sz="1400" b="1" dirty="0">
              <a:solidFill>
                <a:schemeClr val="bg1"/>
              </a:solidFill>
              <a:latin typeface="+mj-lt"/>
            </a:endParaRPr>
          </a:p>
          <a:p>
            <a:r>
              <a:rPr lang="fr-FR" sz="1400" b="1" dirty="0">
                <a:solidFill>
                  <a:schemeClr val="bg1"/>
                </a:solidFill>
                <a:latin typeface="+mj-lt"/>
              </a:rPr>
              <a:t>Le dernier repas</a:t>
            </a:r>
            <a:endParaRPr lang="de-DE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4538420" y="1251783"/>
            <a:ext cx="2083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400" dirty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شام آخر، اثر</a:t>
            </a:r>
            <a:r>
              <a:rPr lang="fa-IR" sz="1400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:</a:t>
            </a:r>
            <a:r>
              <a:rPr lang="de-DE" sz="1400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/>
            </a:r>
            <a:br>
              <a:rPr lang="de-DE" sz="1400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</a:br>
            <a:r>
              <a:rPr lang="fa-IR" sz="1400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r>
              <a:rPr lang="fa-IR" sz="1400" dirty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لئوناردو داوینچی</a:t>
            </a:r>
            <a:endParaRPr lang="de-DE" sz="1400" dirty="0">
              <a:solidFill>
                <a:schemeClr val="bg1"/>
              </a:solidFill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6532727" y="1272123"/>
            <a:ext cx="2083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400" dirty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ليوناردو دافنشي: </a:t>
            </a:r>
          </a:p>
          <a:p>
            <a:pPr algn="r" rtl="1"/>
            <a:r>
              <a:rPr lang="fa-IR" sz="1400" dirty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العشاء الأخير (العشاء الرباني)</a:t>
            </a:r>
            <a:endParaRPr lang="de-DE" sz="1400" dirty="0">
              <a:solidFill>
                <a:schemeClr val="bg1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8138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8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4932039" y="1556792"/>
            <a:ext cx="24831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+mj-lt"/>
              </a:rPr>
              <a:t>Judas verrät Jesus</a:t>
            </a:r>
          </a:p>
          <a:p>
            <a:endParaRPr lang="de-DE" dirty="0">
              <a:latin typeface="+mj-lt"/>
            </a:endParaRPr>
          </a:p>
          <a:p>
            <a:r>
              <a:rPr lang="fr-FR" dirty="0"/>
              <a:t>Judas trahit Jésus</a:t>
            </a:r>
            <a:endParaRPr lang="de-DE" dirty="0">
              <a:latin typeface="+mj-lt"/>
            </a:endParaRPr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7597" y="1091926"/>
            <a:ext cx="3748419" cy="4512465"/>
          </a:xfrm>
          <a:prstGeom prst="rect">
            <a:avLst/>
          </a:prstGeom>
        </p:spPr>
      </p:pic>
      <p:sp>
        <p:nvSpPr>
          <p:cNvPr id="10" name="Titel 4"/>
          <p:cNvSpPr>
            <a:spLocks noGrp="1"/>
          </p:cNvSpPr>
          <p:nvPr>
            <p:ph type="title"/>
          </p:nvPr>
        </p:nvSpPr>
        <p:spPr>
          <a:xfrm>
            <a:off x="457200" y="298580"/>
            <a:ext cx="8229600" cy="754156"/>
          </a:xfrm>
        </p:spPr>
        <p:txBody>
          <a:bodyPr>
            <a:no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3" name="Titel 4"/>
          <p:cNvSpPr txBox="1">
            <a:spLocks/>
          </p:cNvSpPr>
          <p:nvPr/>
        </p:nvSpPr>
        <p:spPr>
          <a:xfrm>
            <a:off x="457200" y="274638"/>
            <a:ext cx="389877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500" dirty="0" smtClean="0"/>
              <a:t>Jesus – sein Leben und seine Botschaft</a:t>
            </a:r>
            <a:br>
              <a:rPr lang="de-DE" sz="1500" dirty="0" smtClean="0"/>
            </a:br>
            <a:r>
              <a:rPr lang="de-DE" sz="1500" dirty="0" smtClean="0"/>
              <a:t/>
            </a:r>
            <a:br>
              <a:rPr lang="de-DE" sz="1500" dirty="0" smtClean="0"/>
            </a:br>
            <a:r>
              <a:rPr lang="fr-FR" sz="1500" dirty="0" smtClean="0"/>
              <a:t>Jésus – sa vie et son message</a:t>
            </a:r>
            <a:endParaRPr lang="de-DE" sz="1500" dirty="0"/>
          </a:p>
        </p:txBody>
      </p:sp>
      <p:sp>
        <p:nvSpPr>
          <p:cNvPr id="14" name="Textfeld 13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عیسی مسیح: زندگی و پیام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او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يسوع المسيح: حياته ورسالته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4932039" y="2886493"/>
            <a:ext cx="22322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>
                <a:latin typeface="Adobe Arabic" pitchFamily="18" charset="-78"/>
                <a:cs typeface="Adobe Arabic" pitchFamily="18" charset="-78"/>
              </a:rPr>
              <a:t>خیانت یهودا به </a:t>
            </a:r>
            <a:r>
              <a:rPr lang="fa-IR" dirty="0" smtClean="0">
                <a:latin typeface="Adobe Arabic" pitchFamily="18" charset="-78"/>
                <a:cs typeface="Adobe Arabic" pitchFamily="18" charset="-78"/>
              </a:rPr>
              <a:t>عیسی</a:t>
            </a:r>
            <a:endParaRPr lang="de-DE" dirty="0" smtClean="0">
              <a:latin typeface="Adobe Arabic" pitchFamily="18" charset="-78"/>
              <a:cs typeface="Adobe Arabic" pitchFamily="18" charset="-78"/>
            </a:endParaRPr>
          </a:p>
          <a:p>
            <a:pPr algn="r" rtl="1"/>
            <a:endParaRPr lang="de-DE" dirty="0">
              <a:latin typeface="Adobe Arabic" pitchFamily="18" charset="-78"/>
              <a:cs typeface="Adobe Arabic" pitchFamily="18" charset="-78"/>
            </a:endParaRPr>
          </a:p>
          <a:p>
            <a:pPr algn="r" rtl="1"/>
            <a:r>
              <a:rPr lang="fa-IR" dirty="0">
                <a:latin typeface="Adobe Arabic" pitchFamily="18" charset="-78"/>
                <a:cs typeface="Adobe Arabic" pitchFamily="18" charset="-78"/>
              </a:rPr>
              <a:t>يهوذا يخون يسوع المسيح</a:t>
            </a:r>
            <a:endParaRPr lang="de-DE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724217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8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Bild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3989" y="1182299"/>
            <a:ext cx="3832028" cy="4415002"/>
          </a:xfrm>
          <a:prstGeom prst="rect">
            <a:avLst/>
          </a:prstGeom>
        </p:spPr>
      </p:pic>
      <p:sp>
        <p:nvSpPr>
          <p:cNvPr id="12" name="Titel 4"/>
          <p:cNvSpPr>
            <a:spLocks noGrp="1"/>
          </p:cNvSpPr>
          <p:nvPr>
            <p:ph type="title"/>
          </p:nvPr>
        </p:nvSpPr>
        <p:spPr>
          <a:xfrm>
            <a:off x="457200" y="298580"/>
            <a:ext cx="8229600" cy="754156"/>
          </a:xfrm>
        </p:spPr>
        <p:txBody>
          <a:bodyPr>
            <a:no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4" name="Titel 4"/>
          <p:cNvSpPr txBox="1">
            <a:spLocks/>
          </p:cNvSpPr>
          <p:nvPr/>
        </p:nvSpPr>
        <p:spPr>
          <a:xfrm>
            <a:off x="457200" y="274638"/>
            <a:ext cx="389877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500" dirty="0" smtClean="0"/>
              <a:t>Jesus – sein Leben und seine Botschaft</a:t>
            </a:r>
            <a:br>
              <a:rPr lang="de-DE" sz="1500" dirty="0" smtClean="0"/>
            </a:br>
            <a:r>
              <a:rPr lang="de-DE" sz="1500" dirty="0" smtClean="0"/>
              <a:t/>
            </a:r>
            <a:br>
              <a:rPr lang="de-DE" sz="1500" dirty="0" smtClean="0"/>
            </a:br>
            <a:r>
              <a:rPr lang="fr-FR" sz="1500" dirty="0" smtClean="0"/>
              <a:t>Jésus – sa vie et son message</a:t>
            </a:r>
            <a:endParaRPr lang="de-DE" sz="1500" dirty="0"/>
          </a:p>
        </p:txBody>
      </p:sp>
      <p:sp>
        <p:nvSpPr>
          <p:cNvPr id="15" name="Textfeld 14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عیسی مسیح: زندگی و پیام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او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يسوع المسيح: حياته ورسالته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4932039" y="1556792"/>
            <a:ext cx="42119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Marc Chagall, Kreuzigung Jesu</a:t>
            </a:r>
          </a:p>
          <a:p>
            <a:endParaRPr lang="de-DE" dirty="0">
              <a:latin typeface="+mj-lt"/>
            </a:endParaRPr>
          </a:p>
          <a:p>
            <a:r>
              <a:rPr lang="fr-FR" dirty="0"/>
              <a:t>Marc Chagall, la crucifixion de Jésus</a:t>
            </a:r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4932039" y="2886493"/>
            <a:ext cx="33123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>
                <a:latin typeface="Adobe Arabic" pitchFamily="18" charset="-78"/>
                <a:cs typeface="Adobe Arabic" pitchFamily="18" charset="-78"/>
              </a:rPr>
              <a:t>مصلوب شدن عیسی مسیح، اثر مارک </a:t>
            </a:r>
            <a:r>
              <a:rPr lang="fa-IR" dirty="0" smtClean="0">
                <a:latin typeface="Adobe Arabic" pitchFamily="18" charset="-78"/>
                <a:cs typeface="Adobe Arabic" pitchFamily="18" charset="-78"/>
              </a:rPr>
              <a:t>شاگال</a:t>
            </a:r>
            <a:endParaRPr lang="de-DE" dirty="0" smtClean="0">
              <a:latin typeface="Adobe Arabic" pitchFamily="18" charset="-78"/>
              <a:cs typeface="Adobe Arabic" pitchFamily="18" charset="-78"/>
            </a:endParaRPr>
          </a:p>
          <a:p>
            <a:pPr algn="r" rtl="1"/>
            <a:endParaRPr lang="de-DE" dirty="0">
              <a:latin typeface="Adobe Arabic" pitchFamily="18" charset="-78"/>
              <a:cs typeface="Adobe Arabic" pitchFamily="18" charset="-78"/>
            </a:endParaRPr>
          </a:p>
          <a:p>
            <a:pPr algn="r" rtl="1"/>
            <a:r>
              <a:rPr lang="fa-IR" dirty="0">
                <a:latin typeface="Adobe Arabic" pitchFamily="18" charset="-78"/>
                <a:cs typeface="Adobe Arabic" pitchFamily="18" charset="-78"/>
              </a:rPr>
              <a:t>مارك شاغال، صلب يسوع المسيح</a:t>
            </a:r>
            <a:endParaRPr lang="de-DE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42025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1520" y="1495324"/>
            <a:ext cx="7560000" cy="4525963"/>
          </a:xfrm>
        </p:spPr>
        <p:txBody>
          <a:bodyPr>
            <a:normAutofit/>
          </a:bodyPr>
          <a:lstStyle/>
          <a:p>
            <a:pPr algn="ctr"/>
            <a:r>
              <a:rPr lang="fr-FR" sz="4800" dirty="0"/>
              <a:t>Cordiale </a:t>
            </a:r>
            <a:r>
              <a:rPr lang="fr-FR" sz="4800" dirty="0" smtClean="0"/>
              <a:t>bienvenue</a:t>
            </a:r>
            <a:endParaRPr lang="de-DE" sz="4800" dirty="0" smtClean="0"/>
          </a:p>
          <a:p>
            <a:pPr algn="ctr"/>
            <a:endParaRPr lang="de-DE" dirty="0" smtClean="0"/>
          </a:p>
          <a:p>
            <a:pPr algn="ctr"/>
            <a:r>
              <a:rPr lang="fr-FR" dirty="0"/>
              <a:t>à propos du cours</a:t>
            </a:r>
            <a:endParaRPr lang="de-DE" dirty="0"/>
          </a:p>
          <a:p>
            <a:pPr algn="ctr"/>
            <a:r>
              <a:rPr lang="fr-FR" dirty="0"/>
              <a:t>«La foi chrétienne en dialogue</a:t>
            </a:r>
            <a:r>
              <a:rPr lang="fr-FR" dirty="0" smtClean="0"/>
              <a:t>»</a:t>
            </a:r>
            <a:r>
              <a:rPr lang="en-US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de-DE" dirty="0" smtClean="0"/>
          </a:p>
          <a:p>
            <a:pPr algn="ctr"/>
            <a:endParaRPr lang="de-DE" sz="1800" dirty="0"/>
          </a:p>
          <a:p>
            <a:pPr algn="ctr"/>
            <a:endParaRPr lang="de-DE" sz="1800" dirty="0" smtClean="0"/>
          </a:p>
          <a:p>
            <a:pPr algn="ctr"/>
            <a:r>
              <a:rPr lang="fr-FR" sz="1800" dirty="0"/>
              <a:t>Un cours sur la foi avec des personnes de diverses langues et origines</a:t>
            </a:r>
            <a:endParaRPr lang="de-DE" sz="1500" i="1" dirty="0">
              <a:solidFill>
                <a:srgbClr val="FF0000"/>
              </a:solidFill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7" t="28530" r="19701" b="16045"/>
          <a:stretch/>
        </p:blipFill>
        <p:spPr>
          <a:xfrm>
            <a:off x="6623721" y="1659507"/>
            <a:ext cx="2088232" cy="2685614"/>
          </a:xfrm>
          <a:prstGeom prst="rect">
            <a:avLst/>
          </a:prstGeom>
        </p:spPr>
      </p:pic>
      <p:sp>
        <p:nvSpPr>
          <p:cNvPr id="11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مسیحیان در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آلمان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المسيحيون في ألمانيا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4" name="Titel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98776" cy="922114"/>
          </a:xfrm>
        </p:spPr>
        <p:txBody>
          <a:bodyPr>
            <a:normAutofit/>
          </a:bodyPr>
          <a:lstStyle/>
          <a:p>
            <a:pPr algn="l"/>
            <a:r>
              <a:rPr lang="de-DE" sz="1500" dirty="0" smtClean="0"/>
              <a:t>Jesus – sein Leben und seine Botschaft</a:t>
            </a:r>
            <a:br>
              <a:rPr lang="de-DE" sz="1500" dirty="0" smtClean="0"/>
            </a:br>
            <a:r>
              <a:rPr lang="de-DE" sz="1500" dirty="0" smtClean="0"/>
              <a:t/>
            </a:r>
            <a:br>
              <a:rPr lang="de-DE" sz="1500" dirty="0" smtClean="0"/>
            </a:br>
            <a:r>
              <a:rPr lang="fr-FR" sz="1500" dirty="0" smtClean="0"/>
              <a:t>Jésus – sa vie et son message</a:t>
            </a:r>
            <a:endParaRPr lang="de-DE" sz="1500" dirty="0"/>
          </a:p>
        </p:txBody>
      </p:sp>
    </p:spTree>
    <p:extLst>
      <p:ext uri="{BB962C8B-B14F-4D97-AF65-F5344CB8AC3E}">
        <p14:creationId xmlns:p14="http://schemas.microsoft.com/office/powerpoint/2010/main" val="72075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8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Bild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3932" y="1340768"/>
            <a:ext cx="5844142" cy="4383106"/>
          </a:xfrm>
          <a:prstGeom prst="rect">
            <a:avLst/>
          </a:prstGeom>
        </p:spPr>
      </p:pic>
      <p:sp>
        <p:nvSpPr>
          <p:cNvPr id="6" name="Titel 4"/>
          <p:cNvSpPr>
            <a:spLocks noGrp="1"/>
          </p:cNvSpPr>
          <p:nvPr>
            <p:ph type="title"/>
          </p:nvPr>
        </p:nvSpPr>
        <p:spPr>
          <a:xfrm>
            <a:off x="457200" y="298580"/>
            <a:ext cx="8229600" cy="754156"/>
          </a:xfrm>
        </p:spPr>
        <p:txBody>
          <a:bodyPr>
            <a:no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1" name="Titel 4"/>
          <p:cNvSpPr txBox="1">
            <a:spLocks/>
          </p:cNvSpPr>
          <p:nvPr/>
        </p:nvSpPr>
        <p:spPr>
          <a:xfrm>
            <a:off x="457200" y="274638"/>
            <a:ext cx="389877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500" dirty="0" smtClean="0"/>
              <a:t>Jesus – sein Leben und seine Botschaft</a:t>
            </a:r>
            <a:br>
              <a:rPr lang="de-DE" sz="1500" dirty="0" smtClean="0"/>
            </a:br>
            <a:r>
              <a:rPr lang="de-DE" sz="1500" dirty="0" smtClean="0"/>
              <a:t/>
            </a:r>
            <a:br>
              <a:rPr lang="de-DE" sz="1500" dirty="0" smtClean="0"/>
            </a:br>
            <a:r>
              <a:rPr lang="fr-FR" sz="1500" dirty="0" smtClean="0"/>
              <a:t>Jésus – sa vie et son message</a:t>
            </a:r>
            <a:endParaRPr lang="de-DE" sz="1500" dirty="0"/>
          </a:p>
        </p:txBody>
      </p:sp>
      <p:sp>
        <p:nvSpPr>
          <p:cNvPr id="12" name="Textfeld 11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عیسی مسیح: زندگی و پیام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او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يسوع المسيح: حياته ورسالته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780740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772816"/>
            <a:ext cx="8229600" cy="1296144"/>
          </a:xfrm>
        </p:spPr>
        <p:txBody>
          <a:bodyPr>
            <a:noAutofit/>
          </a:bodyPr>
          <a:lstStyle/>
          <a:p>
            <a:pPr algn="l"/>
            <a:r>
              <a:rPr lang="de-DE" sz="1100" dirty="0" smtClean="0"/>
              <a:t>Bildhinweise:</a:t>
            </a:r>
            <a:br>
              <a:rPr lang="de-DE" sz="1100" dirty="0" smtClean="0"/>
            </a:br>
            <a:r>
              <a:rPr lang="de-DE" sz="1100" dirty="0" smtClean="0"/>
              <a:t>Folie 10: </a:t>
            </a:r>
            <a:r>
              <a:rPr lang="de-DE" sz="1100" dirty="0"/>
              <a:t>Dieter Schütz  / </a:t>
            </a:r>
            <a:r>
              <a:rPr lang="de-DE" sz="1100" dirty="0" smtClean="0"/>
              <a:t>pixelio.de</a:t>
            </a:r>
            <a:r>
              <a:rPr lang="de-DE" sz="1100" dirty="0"/>
              <a:t/>
            </a:r>
            <a:br>
              <a:rPr lang="de-DE" sz="1100" dirty="0"/>
            </a:br>
            <a:r>
              <a:rPr lang="de-DE" sz="1100" dirty="0" smtClean="0"/>
              <a:t>Folie 12: </a:t>
            </a:r>
            <a:r>
              <a:rPr lang="de-DE" sz="1100" dirty="0"/>
              <a:t>Raphael </a:t>
            </a:r>
            <a:r>
              <a:rPr lang="de-DE" sz="1100" dirty="0" err="1"/>
              <a:t>Reischuk</a:t>
            </a:r>
            <a:r>
              <a:rPr lang="de-DE" sz="1100" dirty="0"/>
              <a:t>  / pixelio.de </a:t>
            </a:r>
            <a:br>
              <a:rPr lang="de-DE" sz="1100" dirty="0"/>
            </a:br>
            <a:r>
              <a:rPr lang="de-DE" sz="1100" dirty="0"/>
              <a:t>Folie </a:t>
            </a:r>
            <a:r>
              <a:rPr lang="de-DE" sz="1100" dirty="0" smtClean="0"/>
              <a:t>15: </a:t>
            </a:r>
            <a:r>
              <a:rPr lang="de-DE" sz="1100" dirty="0" err="1"/>
              <a:t>iStock_PeteWill</a:t>
            </a:r>
            <a:r>
              <a:rPr lang="de-DE" sz="1100" dirty="0"/>
              <a:t> </a:t>
            </a:r>
            <a:br>
              <a:rPr lang="de-DE" sz="1100" dirty="0"/>
            </a:br>
            <a:r>
              <a:rPr lang="de-DE" sz="1100" dirty="0" smtClean="0"/>
              <a:t>Folie 19: </a:t>
            </a:r>
            <a:r>
              <a:rPr lang="de-DE" sz="1100" dirty="0"/>
              <a:t>Dieter Schütz  / </a:t>
            </a:r>
            <a:r>
              <a:rPr lang="de-DE" sz="1100" dirty="0" smtClean="0"/>
              <a:t>pixelio.de</a:t>
            </a:r>
            <a:r>
              <a:rPr lang="de-DE" sz="1100" dirty="0"/>
              <a:t/>
            </a:r>
            <a:br>
              <a:rPr lang="de-DE" sz="1100" dirty="0"/>
            </a:br>
            <a:endParaRPr lang="de-DE" sz="1100" dirty="0"/>
          </a:p>
        </p:txBody>
      </p:sp>
      <p:cxnSp>
        <p:nvCxnSpPr>
          <p:cNvPr id="4" name="Gerade Verbindung 3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4"/>
          <p:cNvSpPr txBox="1">
            <a:spLocks/>
          </p:cNvSpPr>
          <p:nvPr/>
        </p:nvSpPr>
        <p:spPr>
          <a:xfrm>
            <a:off x="457200" y="298580"/>
            <a:ext cx="8229600" cy="754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600" dirty="0" smtClean="0"/>
              <a:t> </a:t>
            </a:r>
            <a:endParaRPr lang="de-DE" sz="160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9" name="Titel 4"/>
          <p:cNvSpPr txBox="1">
            <a:spLocks/>
          </p:cNvSpPr>
          <p:nvPr/>
        </p:nvSpPr>
        <p:spPr>
          <a:xfrm>
            <a:off x="457200" y="274638"/>
            <a:ext cx="389877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500" dirty="0" smtClean="0"/>
              <a:t>Jesus – sein Leben und seine Botschaft</a:t>
            </a:r>
            <a:br>
              <a:rPr lang="de-DE" sz="1500" dirty="0" smtClean="0"/>
            </a:br>
            <a:r>
              <a:rPr lang="de-DE" sz="1500" dirty="0" smtClean="0"/>
              <a:t/>
            </a:r>
            <a:br>
              <a:rPr lang="de-DE" sz="1500" dirty="0" smtClean="0"/>
            </a:br>
            <a:r>
              <a:rPr lang="fr-FR" sz="1500" dirty="0" smtClean="0"/>
              <a:t>Jésus – sa vie et son message</a:t>
            </a:r>
            <a:endParaRPr lang="de-DE" sz="1500" dirty="0"/>
          </a:p>
        </p:txBody>
      </p:sp>
      <p:sp>
        <p:nvSpPr>
          <p:cNvPr id="10" name="Textfeld 9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عیسی مسیح: زندگی و پیام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او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يسوع المسيح: حياته ورسالته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66" y="4738756"/>
            <a:ext cx="6078334" cy="1026746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648092" y="3429000"/>
            <a:ext cx="48077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Weitere Informationen zum Kurs:</a:t>
            </a:r>
          </a:p>
          <a:p>
            <a:endParaRPr lang="de-DE" b="1" dirty="0"/>
          </a:p>
          <a:p>
            <a:r>
              <a:rPr lang="de-DE" b="1" dirty="0" smtClean="0"/>
              <a:t>http</a:t>
            </a:r>
            <a:r>
              <a:rPr lang="de-DE" b="1" dirty="0"/>
              <a:t>://</a:t>
            </a:r>
            <a:r>
              <a:rPr lang="de-DE" b="1" dirty="0" smtClean="0"/>
              <a:t>www.glaubenskurs-interkulturell.de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483614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53129"/>
            <a:ext cx="6635080" cy="4525963"/>
          </a:xfrm>
        </p:spPr>
        <p:txBody>
          <a:bodyPr anchor="t">
            <a:normAutofit/>
          </a:bodyPr>
          <a:lstStyle/>
          <a:p>
            <a:pPr algn="ctr" rtl="1"/>
            <a:endParaRPr lang="de-DE" sz="16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4800" b="1" dirty="0" smtClean="0">
                <a:latin typeface="Adobe Arabic" pitchFamily="18" charset="-78"/>
                <a:cs typeface="Adobe Arabic" pitchFamily="18" charset="-78"/>
              </a:rPr>
              <a:t>به </a:t>
            </a:r>
            <a:r>
              <a:rPr lang="fa-IR" sz="4800" b="1" dirty="0">
                <a:latin typeface="Adobe Arabic" pitchFamily="18" charset="-78"/>
                <a:cs typeface="Adobe Arabic" pitchFamily="18" charset="-78"/>
              </a:rPr>
              <a:t>جلسات آموزش ایمان مسیحی</a:t>
            </a:r>
            <a:endParaRPr lang="de-DE" sz="4800" b="1" dirty="0">
              <a:latin typeface="Adobe Arabic" pitchFamily="18" charset="-78"/>
              <a:cs typeface="Adobe Arabic" pitchFamily="18" charset="-78"/>
            </a:endParaRPr>
          </a:p>
          <a:p>
            <a:pPr algn="ctr" rtl="1"/>
            <a:endParaRPr lang="de-DE" sz="16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3200" b="1" dirty="0" smtClean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fa-IR" sz="3200" b="1" dirty="0">
                <a:latin typeface="Adobe Arabic" pitchFamily="18" charset="-78"/>
                <a:cs typeface="Adobe Arabic" pitchFamily="18" charset="-78"/>
              </a:rPr>
              <a:t>با عنوان "گفتاری در باب ایمان مسیحی"،</a:t>
            </a:r>
            <a:endParaRPr lang="de-DE" sz="3200" b="1" dirty="0">
              <a:latin typeface="Adobe Arabic" pitchFamily="18" charset="-78"/>
              <a:cs typeface="Adobe Arabic" pitchFamily="18" charset="-78"/>
            </a:endParaRPr>
          </a:p>
          <a:p>
            <a:pPr algn="ctr" rtl="1"/>
            <a:endParaRPr lang="de-DE" sz="16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3200" b="1" dirty="0" smtClean="0">
                <a:latin typeface="Adobe Arabic" pitchFamily="18" charset="-78"/>
                <a:cs typeface="Adobe Arabic" pitchFamily="18" charset="-78"/>
              </a:rPr>
              <a:t>خوش آمدید</a:t>
            </a:r>
            <a:endParaRPr lang="de-DE" sz="3200" b="1" dirty="0">
              <a:latin typeface="Adobe Arabic" pitchFamily="18" charset="-78"/>
              <a:cs typeface="Adobe Arabic" pitchFamily="18" charset="-78"/>
            </a:endParaRPr>
          </a:p>
          <a:p>
            <a:pPr algn="ctr" rtl="1"/>
            <a:endParaRPr lang="de-DE" sz="1500" b="1" i="1" dirty="0">
              <a:solidFill>
                <a:srgbClr val="FF0000"/>
              </a:solidFill>
              <a:latin typeface="Adobe Arabic" pitchFamily="18" charset="-78"/>
              <a:cs typeface="Adobe Arabic" pitchFamily="18" charset="-78"/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7" t="28530" r="19701" b="16045"/>
          <a:stretch/>
        </p:blipFill>
        <p:spPr>
          <a:xfrm>
            <a:off x="6490936" y="1750362"/>
            <a:ext cx="2088232" cy="2685614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15" name="Titel 4"/>
          <p:cNvSpPr txBox="1">
            <a:spLocks/>
          </p:cNvSpPr>
          <p:nvPr/>
        </p:nvSpPr>
        <p:spPr>
          <a:xfrm>
            <a:off x="457200" y="274638"/>
            <a:ext cx="389877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500" dirty="0" smtClean="0"/>
              <a:t>Jesus – sein Leben und seine Botschaft</a:t>
            </a:r>
            <a:br>
              <a:rPr lang="de-DE" sz="1500" dirty="0" smtClean="0"/>
            </a:br>
            <a:r>
              <a:rPr lang="de-DE" sz="1500" dirty="0" smtClean="0"/>
              <a:t/>
            </a:r>
            <a:br>
              <a:rPr lang="de-DE" sz="1500" dirty="0" smtClean="0"/>
            </a:br>
            <a:r>
              <a:rPr lang="fr-FR" sz="1500" dirty="0" smtClean="0"/>
              <a:t>Jésus – sa vie et son message</a:t>
            </a:r>
            <a:endParaRPr lang="de-DE" sz="1500" dirty="0"/>
          </a:p>
        </p:txBody>
      </p:sp>
      <p:sp>
        <p:nvSpPr>
          <p:cNvPr id="16" name="Textfeld 15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عیسی مسیح: زندگی و پیام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او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يسوع المسيح: حياته ورسالته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5129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53129"/>
            <a:ext cx="7848600" cy="4525963"/>
          </a:xfrm>
        </p:spPr>
        <p:txBody>
          <a:bodyPr>
            <a:normAutofit/>
          </a:bodyPr>
          <a:lstStyle/>
          <a:p>
            <a:pPr algn="ctr"/>
            <a:r>
              <a:rPr lang="de-DE" dirty="0" smtClean="0"/>
              <a:t> </a:t>
            </a:r>
            <a:endParaRPr lang="de-DE" dirty="0"/>
          </a:p>
          <a:p>
            <a:pPr algn="ctr"/>
            <a:endParaRPr lang="de-DE" dirty="0"/>
          </a:p>
          <a:p>
            <a:pPr algn="ctr"/>
            <a:r>
              <a:rPr lang="de-DE" sz="1500" i="1" dirty="0" smtClean="0">
                <a:solidFill>
                  <a:srgbClr val="FF0000"/>
                </a:solidFill>
              </a:rPr>
              <a:t> </a:t>
            </a:r>
            <a:endParaRPr lang="de-DE" sz="1500" i="1" dirty="0">
              <a:solidFill>
                <a:srgbClr val="FF0000"/>
              </a:solidFill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7" t="28530" r="19701" b="16045"/>
          <a:stretch/>
        </p:blipFill>
        <p:spPr>
          <a:xfrm>
            <a:off x="5724128" y="2060848"/>
            <a:ext cx="2088232" cy="2685614"/>
          </a:xfrm>
          <a:prstGeom prst="rect">
            <a:avLst/>
          </a:prstGeom>
        </p:spPr>
      </p:pic>
      <p:sp>
        <p:nvSpPr>
          <p:cNvPr id="11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2" name="Titel 4"/>
          <p:cNvSpPr txBox="1">
            <a:spLocks/>
          </p:cNvSpPr>
          <p:nvPr/>
        </p:nvSpPr>
        <p:spPr>
          <a:xfrm>
            <a:off x="457200" y="274638"/>
            <a:ext cx="389877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500" dirty="0" smtClean="0"/>
              <a:t>Jesus – sein Leben und seine Botschaft</a:t>
            </a:r>
            <a:br>
              <a:rPr lang="de-DE" sz="1500" dirty="0" smtClean="0"/>
            </a:br>
            <a:r>
              <a:rPr lang="de-DE" sz="1500" dirty="0" smtClean="0"/>
              <a:t/>
            </a:r>
            <a:br>
              <a:rPr lang="de-DE" sz="1500" dirty="0" smtClean="0"/>
            </a:br>
            <a:r>
              <a:rPr lang="fr-FR" sz="1500" dirty="0" smtClean="0"/>
              <a:t>Jésus – sa vie et son message</a:t>
            </a:r>
            <a:endParaRPr lang="de-DE" sz="1500" dirty="0"/>
          </a:p>
        </p:txBody>
      </p:sp>
      <p:sp>
        <p:nvSpPr>
          <p:cNvPr id="14" name="Textfeld 13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عیسی مسیح: زندگی و پیام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او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يسوع المسيح: حياته ورسالته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5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53129"/>
            <a:ext cx="6635080" cy="4525963"/>
          </a:xfrm>
        </p:spPr>
        <p:txBody>
          <a:bodyPr anchor="t">
            <a:normAutofit/>
          </a:bodyPr>
          <a:lstStyle/>
          <a:p>
            <a:pPr algn="ctr" rtl="1"/>
            <a:endParaRPr lang="de-DE" sz="16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6600" b="1" dirty="0">
                <a:latin typeface="Adobe Arabic" pitchFamily="18" charset="-78"/>
                <a:cs typeface="Adobe Arabic" pitchFamily="18" charset="-78"/>
              </a:rPr>
              <a:t>أهلاً ومرحباً بكم</a:t>
            </a:r>
            <a:endParaRPr lang="de-DE" sz="66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4400" b="1" dirty="0">
                <a:latin typeface="Adobe Arabic" pitchFamily="18" charset="-78"/>
                <a:cs typeface="Adobe Arabic" pitchFamily="18" charset="-78"/>
              </a:rPr>
              <a:t>في دورة الإيمان</a:t>
            </a:r>
            <a:endParaRPr lang="de-DE" sz="44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4800" b="1" dirty="0">
                <a:latin typeface="Adobe Arabic" pitchFamily="18" charset="-78"/>
                <a:cs typeface="Adobe Arabic" pitchFamily="18" charset="-78"/>
              </a:rPr>
              <a:t>دروس في الإيمان المسيحي</a:t>
            </a:r>
            <a:endParaRPr lang="de-DE" sz="4800" b="1" i="1" dirty="0">
              <a:solidFill>
                <a:srgbClr val="FF0000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061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1196752"/>
            <a:ext cx="6221127" cy="4665845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8" name="Titel 4"/>
          <p:cNvSpPr txBox="1">
            <a:spLocks/>
          </p:cNvSpPr>
          <p:nvPr/>
        </p:nvSpPr>
        <p:spPr>
          <a:xfrm>
            <a:off x="457200" y="274638"/>
            <a:ext cx="389877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500" dirty="0" smtClean="0"/>
              <a:t>Jesus – sein Leben und seine Botschaft</a:t>
            </a:r>
            <a:br>
              <a:rPr lang="de-DE" sz="1500" dirty="0" smtClean="0"/>
            </a:br>
            <a:r>
              <a:rPr lang="de-DE" sz="1500" dirty="0" smtClean="0"/>
              <a:t/>
            </a:r>
            <a:br>
              <a:rPr lang="de-DE" sz="1500" dirty="0" smtClean="0"/>
            </a:br>
            <a:r>
              <a:rPr lang="fr-FR" sz="1500" dirty="0" smtClean="0"/>
              <a:t>Jésus – sa vie et son message</a:t>
            </a:r>
            <a:endParaRPr lang="de-DE" sz="1500" dirty="0"/>
          </a:p>
        </p:txBody>
      </p:sp>
      <p:sp>
        <p:nvSpPr>
          <p:cNvPr id="9" name="Textfeld 8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عیسی مسیح: زندگی و پیام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او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يسوع المسيح: حياته ورسالته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8404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344685" y="1536836"/>
            <a:ext cx="1701686" cy="2268914"/>
          </a:xfrm>
          <a:prstGeom prst="rect">
            <a:avLst/>
          </a:prstGeom>
        </p:spPr>
      </p:pic>
      <p:pic>
        <p:nvPicPr>
          <p:cNvPr id="13" name="Bild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141" y="2844151"/>
            <a:ext cx="2176026" cy="1450321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5386"/>
          </a:xfrm>
        </p:spPr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Bild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4127" y="1133010"/>
            <a:ext cx="1884739" cy="2332656"/>
          </a:xfrm>
          <a:prstGeom prst="rect">
            <a:avLst/>
          </a:prstGeom>
        </p:spPr>
      </p:pic>
      <p:pic>
        <p:nvPicPr>
          <p:cNvPr id="17" name="Bild 1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5555" y="4416063"/>
            <a:ext cx="1977888" cy="1483416"/>
          </a:xfrm>
          <a:prstGeom prst="rect">
            <a:avLst/>
          </a:prstGeom>
        </p:spPr>
      </p:pic>
      <p:pic>
        <p:nvPicPr>
          <p:cNvPr id="3" name="Bild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6767" y="930024"/>
            <a:ext cx="2132856" cy="2132856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518" y="3140399"/>
            <a:ext cx="1763688" cy="1175792"/>
          </a:xfrm>
          <a:prstGeom prst="rect">
            <a:avLst/>
          </a:prstGeom>
        </p:spPr>
      </p:pic>
      <p:pic>
        <p:nvPicPr>
          <p:cNvPr id="20" name="Bild 1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3966" y="4176179"/>
            <a:ext cx="2623594" cy="1621645"/>
          </a:xfrm>
          <a:prstGeom prst="rect">
            <a:avLst/>
          </a:prstGeom>
        </p:spPr>
      </p:pic>
      <p:pic>
        <p:nvPicPr>
          <p:cNvPr id="23" name="Bild 2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8625" y="2908266"/>
            <a:ext cx="2344732" cy="1762236"/>
          </a:xfrm>
          <a:prstGeom prst="rect">
            <a:avLst/>
          </a:prstGeom>
        </p:spPr>
      </p:pic>
      <p:pic>
        <p:nvPicPr>
          <p:cNvPr id="12" name="Bild 11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7856" y="3841695"/>
            <a:ext cx="2086152" cy="2147674"/>
          </a:xfrm>
          <a:prstGeom prst="rect">
            <a:avLst/>
          </a:prstGeom>
        </p:spPr>
      </p:pic>
      <p:pic>
        <p:nvPicPr>
          <p:cNvPr id="16" name="Bild 15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4138" y="1133010"/>
            <a:ext cx="1838083" cy="2428850"/>
          </a:xfrm>
          <a:prstGeom prst="rect">
            <a:avLst/>
          </a:prstGeom>
        </p:spPr>
      </p:pic>
      <p:pic>
        <p:nvPicPr>
          <p:cNvPr id="24" name="Bild 23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362" y="951436"/>
            <a:ext cx="1612733" cy="2150311"/>
          </a:xfrm>
          <a:prstGeom prst="rect">
            <a:avLst/>
          </a:prstGeom>
        </p:spPr>
      </p:pic>
      <p:pic>
        <p:nvPicPr>
          <p:cNvPr id="25" name="Bild 24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808" y="4340048"/>
            <a:ext cx="2192747" cy="1576271"/>
          </a:xfrm>
          <a:prstGeom prst="rect">
            <a:avLst/>
          </a:prstGeom>
        </p:spPr>
      </p:pic>
      <p:sp>
        <p:nvSpPr>
          <p:cNvPr id="19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22" name="Titel 4"/>
          <p:cNvSpPr txBox="1">
            <a:spLocks/>
          </p:cNvSpPr>
          <p:nvPr/>
        </p:nvSpPr>
        <p:spPr>
          <a:xfrm>
            <a:off x="456247" y="44624"/>
            <a:ext cx="389877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500" dirty="0" smtClean="0"/>
              <a:t>Jesus – sein Leben und seine Botschaft</a:t>
            </a:r>
            <a:br>
              <a:rPr lang="de-DE" sz="1500" dirty="0" smtClean="0"/>
            </a:br>
            <a:r>
              <a:rPr lang="de-DE" sz="1500" dirty="0" smtClean="0"/>
              <a:t/>
            </a:r>
            <a:br>
              <a:rPr lang="de-DE" sz="1500" dirty="0" smtClean="0"/>
            </a:br>
            <a:r>
              <a:rPr lang="fr-FR" sz="1500" dirty="0" smtClean="0"/>
              <a:t>Jésus – sa vie et son message</a:t>
            </a:r>
            <a:endParaRPr lang="de-DE" sz="1500" dirty="0"/>
          </a:p>
        </p:txBody>
      </p:sp>
      <p:sp>
        <p:nvSpPr>
          <p:cNvPr id="26" name="Textfeld 25"/>
          <p:cNvSpPr txBox="1"/>
          <p:nvPr/>
        </p:nvSpPr>
        <p:spPr>
          <a:xfrm>
            <a:off x="6444208" y="116632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عیسی مسیح: زندگی و پیام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او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يسوع المسيح: حياته ورسالته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620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98580"/>
            <a:ext cx="8229600" cy="754156"/>
          </a:xfrm>
        </p:spPr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Bild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7" y="1196752"/>
            <a:ext cx="7344816" cy="4448832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8" name="Titel 4"/>
          <p:cNvSpPr txBox="1">
            <a:spLocks/>
          </p:cNvSpPr>
          <p:nvPr/>
        </p:nvSpPr>
        <p:spPr>
          <a:xfrm>
            <a:off x="457200" y="274638"/>
            <a:ext cx="389877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500" dirty="0" smtClean="0"/>
              <a:t>Jesus – sein Leben und seine Botschaft</a:t>
            </a:r>
            <a:br>
              <a:rPr lang="de-DE" sz="1500" dirty="0" smtClean="0"/>
            </a:br>
            <a:r>
              <a:rPr lang="de-DE" sz="1500" dirty="0" smtClean="0"/>
              <a:t/>
            </a:r>
            <a:br>
              <a:rPr lang="de-DE" sz="1500" dirty="0" smtClean="0"/>
            </a:br>
            <a:r>
              <a:rPr lang="fr-FR" sz="1500" dirty="0" smtClean="0"/>
              <a:t>Jésus – sa vie et son message</a:t>
            </a:r>
            <a:endParaRPr lang="de-DE" sz="1500" dirty="0"/>
          </a:p>
        </p:txBody>
      </p:sp>
      <p:sp>
        <p:nvSpPr>
          <p:cNvPr id="11" name="Textfeld 10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عیسی مسیح: زندگی و پیام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او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يسوع المسيح: حياته ورسالته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49523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578" y="1268760"/>
            <a:ext cx="7689271" cy="3451328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971600" y="4942647"/>
            <a:ext cx="24831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+mj-lt"/>
              </a:rPr>
              <a:t>See Genezareth</a:t>
            </a:r>
          </a:p>
          <a:p>
            <a:endParaRPr lang="de-DE" dirty="0">
              <a:latin typeface="+mj-lt"/>
            </a:endParaRPr>
          </a:p>
          <a:p>
            <a:r>
              <a:rPr lang="fr-FR" dirty="0"/>
              <a:t>Le lac de Génésareth</a:t>
            </a:r>
            <a:endParaRPr lang="de-DE" dirty="0">
              <a:latin typeface="+mj-lt"/>
            </a:endParaRPr>
          </a:p>
        </p:txBody>
      </p:sp>
      <p:sp>
        <p:nvSpPr>
          <p:cNvPr id="10" name="Titel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2" name="Titel 4"/>
          <p:cNvSpPr txBox="1">
            <a:spLocks/>
          </p:cNvSpPr>
          <p:nvPr/>
        </p:nvSpPr>
        <p:spPr>
          <a:xfrm>
            <a:off x="457200" y="274638"/>
            <a:ext cx="389877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500" dirty="0" smtClean="0"/>
              <a:t>Jesus – sein Leben und seine Botschaft</a:t>
            </a:r>
            <a:br>
              <a:rPr lang="de-DE" sz="1500" dirty="0" smtClean="0"/>
            </a:br>
            <a:r>
              <a:rPr lang="de-DE" sz="1500" dirty="0" smtClean="0"/>
              <a:t/>
            </a:r>
            <a:br>
              <a:rPr lang="de-DE" sz="1500" dirty="0" smtClean="0"/>
            </a:br>
            <a:r>
              <a:rPr lang="fr-FR" sz="1500" dirty="0" smtClean="0"/>
              <a:t>Jésus – sa vie et son message</a:t>
            </a:r>
            <a:endParaRPr lang="de-DE" sz="1500" dirty="0"/>
          </a:p>
        </p:txBody>
      </p:sp>
      <p:sp>
        <p:nvSpPr>
          <p:cNvPr id="13" name="Textfeld 12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عیسی مسیح: زندگی و پیام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او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يسوع المسيح: حياته ورسالته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796136" y="4908189"/>
            <a:ext cx="2513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>
                <a:latin typeface="Adobe Arabic" pitchFamily="18" charset="-78"/>
                <a:cs typeface="Adobe Arabic" pitchFamily="18" charset="-78"/>
              </a:rPr>
              <a:t>دریاچه طبریه (جلیله) </a:t>
            </a:r>
            <a:endParaRPr lang="de-DE" dirty="0" smtClean="0">
              <a:latin typeface="Adobe Arabic" pitchFamily="18" charset="-78"/>
              <a:cs typeface="Adobe Arabic" pitchFamily="18" charset="-78"/>
            </a:endParaRPr>
          </a:p>
          <a:p>
            <a:pPr algn="r" rtl="1"/>
            <a:endParaRPr lang="de-DE" dirty="0">
              <a:latin typeface="Adobe Arabic" pitchFamily="18" charset="-78"/>
              <a:cs typeface="Adobe Arabic" pitchFamily="18" charset="-78"/>
            </a:endParaRPr>
          </a:p>
          <a:p>
            <a:pPr algn="r" rtl="1"/>
            <a:r>
              <a:rPr lang="fa-IR" dirty="0">
                <a:latin typeface="Adobe Arabic" pitchFamily="18" charset="-78"/>
                <a:cs typeface="Adobe Arabic" pitchFamily="18" charset="-78"/>
              </a:rPr>
              <a:t>بحيرة طبريا</a:t>
            </a:r>
            <a:endParaRPr lang="de-DE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04448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056" y="1252194"/>
            <a:ext cx="6840760" cy="4560507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98580"/>
            <a:ext cx="8229600" cy="754156"/>
          </a:xfrm>
        </p:spPr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8" name="Titel 4"/>
          <p:cNvSpPr txBox="1">
            <a:spLocks/>
          </p:cNvSpPr>
          <p:nvPr/>
        </p:nvSpPr>
        <p:spPr>
          <a:xfrm>
            <a:off x="457200" y="274638"/>
            <a:ext cx="389877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500" dirty="0" smtClean="0"/>
              <a:t>Jesus – sein Leben und seine Botschaft</a:t>
            </a:r>
            <a:br>
              <a:rPr lang="de-DE" sz="1500" dirty="0" smtClean="0"/>
            </a:br>
            <a:r>
              <a:rPr lang="de-DE" sz="1500" dirty="0" smtClean="0"/>
              <a:t/>
            </a:r>
            <a:br>
              <a:rPr lang="de-DE" sz="1500" dirty="0" smtClean="0"/>
            </a:br>
            <a:r>
              <a:rPr lang="fr-FR" sz="1500" dirty="0" smtClean="0"/>
              <a:t>Jésus – sa vie et son message</a:t>
            </a:r>
            <a:endParaRPr lang="de-DE" sz="1500" dirty="0"/>
          </a:p>
        </p:txBody>
      </p:sp>
      <p:sp>
        <p:nvSpPr>
          <p:cNvPr id="11" name="Textfeld 10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عیسی مسیح: زندگی و پیام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او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يسوع المسيح: حياته ورسالته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99167170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ysithea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äsentation2" id="{AC6B5EA7-0378-D041-898C-AA6E4527244C}" vid="{F2446339-56F2-8C4E-9AB3-1D46207FD494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 Glaubenskurs</Template>
  <TotalTime>0</TotalTime>
  <Words>953</Words>
  <Application>Microsoft Office PowerPoint</Application>
  <PresentationFormat>Bildschirmpräsentation (4:3)</PresentationFormat>
  <Paragraphs>295</Paragraphs>
  <Slides>21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2" baseType="lpstr">
      <vt:lpstr>Larissa</vt:lpstr>
      <vt:lpstr>Jesus – sein Leben und seine Botschaft  Jésus – sa vie et son message</vt:lpstr>
      <vt:lpstr>Jesus – sein Leben und seine Botschaft  Jésus – sa vie et son message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Bildhinweise: Folie 10: Dieter Schütz  / pixelio.de Folie 12: Raphael Reischuk  / pixelio.de  Folie 15: iStock_PeteWill  Folie 19: Dieter Schütz  / pixelio.de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Arne Dembek</dc:creator>
  <cp:lastModifiedBy>Mayer, Sabine</cp:lastModifiedBy>
  <cp:revision>34</cp:revision>
  <dcterms:created xsi:type="dcterms:W3CDTF">2016-07-01T14:39:37Z</dcterms:created>
  <dcterms:modified xsi:type="dcterms:W3CDTF">2017-10-12T06:17:12Z</dcterms:modified>
</cp:coreProperties>
</file>