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99" r:id="rId3"/>
    <p:sldId id="294" r:id="rId4"/>
    <p:sldId id="297" r:id="rId5"/>
    <p:sldId id="276" r:id="rId6"/>
    <p:sldId id="277" r:id="rId7"/>
    <p:sldId id="292" r:id="rId8"/>
    <p:sldId id="279" r:id="rId9"/>
    <p:sldId id="280" r:id="rId10"/>
    <p:sldId id="284" r:id="rId11"/>
    <p:sldId id="281" r:id="rId12"/>
    <p:sldId id="282" r:id="rId13"/>
    <p:sldId id="283" r:id="rId14"/>
    <p:sldId id="278" r:id="rId15"/>
    <p:sldId id="285" r:id="rId16"/>
    <p:sldId id="286" r:id="rId17"/>
    <p:sldId id="29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784"/>
    <p:restoredTop sz="92555" autoAdjust="0"/>
  </p:normalViewPr>
  <p:slideViewPr>
    <p:cSldViewPr>
      <p:cViewPr>
        <p:scale>
          <a:sx n="69" d="100"/>
          <a:sy n="69" d="100"/>
        </p:scale>
        <p:origin x="12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D710-829E-4BB0-8570-CBE50F5952EF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C633-7977-493E-B7BD-9013CBC42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C633-7977-493E-B7BD-9013CBC422F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16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18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5482"/>
          <a:stretch/>
        </p:blipFill>
        <p:spPr>
          <a:xfrm>
            <a:off x="889977" y="1340768"/>
            <a:ext cx="7384735" cy="4256040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8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1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1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09" y="1196752"/>
            <a:ext cx="6731579" cy="4501742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2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408711" cy="460625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68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65" y="1268760"/>
            <a:ext cx="6583559" cy="43890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90664" cy="1896998"/>
          </a:xfrm>
        </p:spPr>
      </p:pic>
      <p:pic>
        <p:nvPicPr>
          <p:cNvPr id="7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2797726" cy="1870978"/>
          </a:xfrm>
        </p:spPr>
      </p:pic>
      <p:pic>
        <p:nvPicPr>
          <p:cNvPr id="8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005750" cy="2160382"/>
          </a:xfrm>
        </p:spPr>
      </p:pic>
      <p:pic>
        <p:nvPicPr>
          <p:cNvPr id="11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50" y="3620599"/>
            <a:ext cx="2844950" cy="1896633"/>
          </a:xfr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2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7" y="1196752"/>
            <a:ext cx="6419056" cy="427937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10486"/>
          <a:stretch/>
        </p:blipFill>
        <p:spPr>
          <a:xfrm>
            <a:off x="683568" y="1412776"/>
            <a:ext cx="4104456" cy="3764579"/>
          </a:xfrm>
        </p:spPr>
      </p:pic>
      <p:pic>
        <p:nvPicPr>
          <p:cNvPr id="8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22431"/>
          <a:stretch/>
        </p:blipFill>
        <p:spPr>
          <a:xfrm>
            <a:off x="4932040" y="1484784"/>
            <a:ext cx="3649554" cy="3672408"/>
          </a:xfr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1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5402" y="2276872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97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1520" y="1495324"/>
            <a:ext cx="7560000" cy="45259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Cordiale </a:t>
            </a:r>
            <a:r>
              <a:rPr lang="fr-FR" sz="4800" dirty="0" smtClean="0"/>
              <a:t>bienvenue</a:t>
            </a:r>
            <a:endParaRPr lang="de-DE" sz="4800" dirty="0" smtClean="0"/>
          </a:p>
          <a:p>
            <a:pPr algn="ctr"/>
            <a:endParaRPr lang="de-DE" dirty="0" smtClean="0"/>
          </a:p>
          <a:p>
            <a:pPr algn="ctr"/>
            <a:r>
              <a:rPr lang="fr-FR" dirty="0"/>
              <a:t>à propos du cours</a:t>
            </a:r>
            <a:endParaRPr lang="de-DE" dirty="0"/>
          </a:p>
          <a:p>
            <a:pPr algn="ctr"/>
            <a:r>
              <a:rPr lang="fr-FR" dirty="0"/>
              <a:t>«La foi chrétienne en dialogue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fr-FR" sz="1800" dirty="0"/>
              <a:t>Un cours sur la foi avec des personnes de diverses langues et origines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623721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281865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Dieu</a:t>
            </a:r>
            <a:r>
              <a:rPr lang="de-DE" sz="1600" dirty="0"/>
              <a:t> </a:t>
            </a:r>
            <a:r>
              <a:rPr lang="de-DE" sz="1600" dirty="0" err="1"/>
              <a:t>comme</a:t>
            </a:r>
            <a:r>
              <a:rPr lang="de-DE" sz="1600" dirty="0"/>
              <a:t> </a:t>
            </a:r>
            <a:r>
              <a:rPr lang="de-DE" sz="1600" dirty="0" err="1"/>
              <a:t>Père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75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5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Dieu</a:t>
            </a:r>
            <a:r>
              <a:rPr lang="de-DE" sz="1600" dirty="0"/>
              <a:t> </a:t>
            </a:r>
            <a:r>
              <a:rPr lang="de-DE" sz="1600" dirty="0" err="1"/>
              <a:t>comme</a:t>
            </a:r>
            <a:r>
              <a:rPr lang="de-DE" sz="1600" dirty="0"/>
              <a:t> </a:t>
            </a:r>
            <a:r>
              <a:rPr lang="de-DE" sz="1600" dirty="0" err="1"/>
              <a:t>Père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3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6131"/>
          <a:stretch/>
        </p:blipFill>
        <p:spPr>
          <a:xfrm>
            <a:off x="1187624" y="1196752"/>
            <a:ext cx="7056784" cy="45345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8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1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1" y="1196752"/>
            <a:ext cx="5987008" cy="449025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8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6131"/>
          <a:stretch/>
        </p:blipFill>
        <p:spPr>
          <a:xfrm>
            <a:off x="1187624" y="1196752"/>
            <a:ext cx="7056784" cy="45345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9" y="1124744"/>
            <a:ext cx="6923112" cy="4615408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381358" cy="465639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Dieu</a:t>
            </a:r>
            <a:r>
              <a:rPr lang="de-DE" sz="1600" dirty="0" smtClean="0"/>
              <a:t> </a:t>
            </a:r>
            <a:r>
              <a:rPr lang="de-DE" sz="1600" dirty="0" err="1" smtClean="0"/>
              <a:t>comme</a:t>
            </a:r>
            <a:r>
              <a:rPr lang="de-DE" sz="1600" dirty="0" smtClean="0"/>
              <a:t> </a:t>
            </a:r>
            <a:r>
              <a:rPr lang="de-DE" sz="1600" dirty="0" err="1" smtClean="0"/>
              <a:t>Père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fr-FR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La foi chrétienne en dialogue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602</Words>
  <Application>Microsoft Office PowerPoint</Application>
  <PresentationFormat>Bildschirmpräsentation (4:3)</PresentationFormat>
  <Paragraphs>221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Layout-Vorlage Flüchtlingskurs</vt:lpstr>
      <vt:lpstr> 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21</cp:revision>
  <dcterms:created xsi:type="dcterms:W3CDTF">2016-06-30T08:57:56Z</dcterms:created>
  <dcterms:modified xsi:type="dcterms:W3CDTF">2017-10-12T06:11:22Z</dcterms:modified>
</cp:coreProperties>
</file>