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8" r:id="rId2"/>
    <p:sldId id="296" r:id="rId3"/>
    <p:sldId id="294" r:id="rId4"/>
    <p:sldId id="297" r:id="rId5"/>
    <p:sldId id="276" r:id="rId6"/>
    <p:sldId id="277" r:id="rId7"/>
    <p:sldId id="292" r:id="rId8"/>
    <p:sldId id="279" r:id="rId9"/>
    <p:sldId id="280" r:id="rId10"/>
    <p:sldId id="284" r:id="rId11"/>
    <p:sldId id="281" r:id="rId12"/>
    <p:sldId id="282" r:id="rId13"/>
    <p:sldId id="283" r:id="rId14"/>
    <p:sldId id="278" r:id="rId15"/>
    <p:sldId id="285" r:id="rId16"/>
    <p:sldId id="286" r:id="rId17"/>
    <p:sldId id="298" r:id="rId1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6784"/>
    <p:restoredTop sz="92555" autoAdjust="0"/>
  </p:normalViewPr>
  <p:slideViewPr>
    <p:cSldViewPr>
      <p:cViewPr>
        <p:scale>
          <a:sx n="69" d="100"/>
          <a:sy n="69" d="100"/>
        </p:scale>
        <p:origin x="-2844" y="-12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BD710-829E-4BB0-8570-CBE50F5952EF}" type="datetimeFigureOut">
              <a:rPr lang="de-DE" smtClean="0"/>
              <a:t>12.10.2017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AC633-7977-493E-B7BD-9013CBC422F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0794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AAC633-7977-493E-B7BD-9013CBC422FB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16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Titelfolie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56681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922114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Folie mit 2 Feldern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291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778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Textfolie</a:t>
            </a:r>
            <a:endParaRPr lang="de-DE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71600" y="220486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45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548680"/>
            <a:ext cx="5474266" cy="410445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de-DE" dirty="0" smtClean="0"/>
              <a:t>Untertitel  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51520" y="404664"/>
            <a:ext cx="1152128" cy="12241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929505" y="3212976"/>
            <a:ext cx="5236441" cy="1368152"/>
          </a:xfrm>
        </p:spPr>
        <p:txBody>
          <a:bodyPr>
            <a:noAutofit/>
          </a:bodyPr>
          <a:lstStyle>
            <a:lvl1pPr marL="0" indent="0">
              <a:buNone/>
              <a:defRPr sz="280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Texte, die über dem Bild liegen evtl. in Weiß für bessere Lesbarkeit</a:t>
            </a:r>
          </a:p>
        </p:txBody>
      </p:sp>
    </p:spTree>
    <p:extLst>
      <p:ext uri="{BB962C8B-B14F-4D97-AF65-F5344CB8AC3E}">
        <p14:creationId xmlns:p14="http://schemas.microsoft.com/office/powerpoint/2010/main" val="4240706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6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err="1" smtClean="0"/>
              <a:t>Powerpoint</a:t>
            </a:r>
            <a:r>
              <a:rPr lang="de-DE" dirty="0" smtClean="0"/>
              <a:t> Präsentation</a:t>
            </a:r>
            <a:br>
              <a:rPr lang="de-DE" dirty="0" smtClean="0"/>
            </a:br>
            <a:r>
              <a:rPr lang="de-DE" dirty="0" smtClean="0"/>
              <a:t>Flüchtlingskurs</a:t>
            </a:r>
            <a:br>
              <a:rPr lang="de-DE" dirty="0" smtClean="0"/>
            </a:br>
            <a:r>
              <a:rPr lang="de-DE" dirty="0" smtClean="0"/>
              <a:t>Titel: </a:t>
            </a:r>
            <a:r>
              <a:rPr lang="de-DE" dirty="0" err="1" smtClean="0"/>
              <a:t>Trebuchet</a:t>
            </a:r>
            <a:r>
              <a:rPr lang="de-DE" dirty="0" smtClean="0"/>
              <a:t> 44 fett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996952"/>
            <a:ext cx="8229600" cy="3129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Normaler Text: </a:t>
            </a:r>
            <a:r>
              <a:rPr lang="de-DE" dirty="0" err="1" smtClean="0"/>
              <a:t>Trebuchet</a:t>
            </a:r>
            <a:r>
              <a:rPr lang="de-DE" dirty="0" smtClean="0"/>
              <a:t> 32</a:t>
            </a:r>
          </a:p>
          <a:p>
            <a:pPr lvl="1"/>
            <a:r>
              <a:rPr lang="de-DE" dirty="0" smtClean="0"/>
              <a:t>Kleinere Einrückungen etc.: </a:t>
            </a:r>
            <a:r>
              <a:rPr lang="de-DE" dirty="0" err="1" smtClean="0"/>
              <a:t>Trebuchet</a:t>
            </a:r>
            <a:r>
              <a:rPr lang="de-DE" dirty="0" smtClean="0"/>
              <a:t> 28</a:t>
            </a:r>
          </a:p>
        </p:txBody>
      </p:sp>
    </p:spTree>
    <p:extLst>
      <p:ext uri="{BB962C8B-B14F-4D97-AF65-F5344CB8AC3E}">
        <p14:creationId xmlns:p14="http://schemas.microsoft.com/office/powerpoint/2010/main" val="2196653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7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de-DE" sz="4800" dirty="0"/>
              <a:t>Herzlich </a:t>
            </a:r>
            <a:r>
              <a:rPr lang="de-DE" sz="4800" dirty="0" smtClean="0"/>
              <a:t>Willkommen </a:t>
            </a:r>
          </a:p>
          <a:p>
            <a:pPr algn="ctr"/>
            <a:endParaRPr lang="de-DE" dirty="0" smtClean="0"/>
          </a:p>
          <a:p>
            <a:pPr algn="ctr"/>
            <a:endParaRPr lang="de-DE" dirty="0" smtClean="0"/>
          </a:p>
          <a:p>
            <a:r>
              <a:rPr lang="de-DE" dirty="0" smtClean="0"/>
              <a:t>		zum Glaubenskurs </a:t>
            </a:r>
          </a:p>
          <a:p>
            <a:r>
              <a:rPr lang="de-DE" sz="3200" dirty="0" smtClean="0"/>
              <a:t>	    „Christlicher Glaube </a:t>
            </a:r>
          </a:p>
          <a:p>
            <a:r>
              <a:rPr lang="de-DE" sz="3200" dirty="0" smtClean="0"/>
              <a:t>                  im Gespräch“ </a:t>
            </a:r>
            <a:endParaRPr lang="de-DE" dirty="0"/>
          </a:p>
          <a:p>
            <a:pPr algn="ctr"/>
            <a:r>
              <a:rPr lang="de-DE" sz="1800" dirty="0" smtClean="0"/>
              <a:t> </a:t>
            </a:r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de-DE" sz="1800" dirty="0" smtClean="0"/>
              <a:t>Ein Glaubenskurs mit Menschen verschiedener Sprache und Herkunft.</a:t>
            </a:r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849837" y="1988840"/>
            <a:ext cx="2088232" cy="2685614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9184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nhaltsplatzhalter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6" b="5482"/>
          <a:stretch/>
        </p:blipFill>
        <p:spPr>
          <a:xfrm>
            <a:off x="889977" y="1340768"/>
            <a:ext cx="7384735" cy="4256040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8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1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51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209" y="1196752"/>
            <a:ext cx="6731579" cy="4501742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5827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52736"/>
            <a:ext cx="6408711" cy="460625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4680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65" y="1268760"/>
            <a:ext cx="6583559" cy="438903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361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340768"/>
            <a:ext cx="2890664" cy="1896998"/>
          </a:xfrm>
        </p:spPr>
      </p:pic>
      <p:pic>
        <p:nvPicPr>
          <p:cNvPr id="7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2797726" cy="1870978"/>
          </a:xfrm>
        </p:spPr>
      </p:pic>
      <p:pic>
        <p:nvPicPr>
          <p:cNvPr id="8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3005750" cy="2160382"/>
          </a:xfrm>
        </p:spPr>
      </p:pic>
      <p:pic>
        <p:nvPicPr>
          <p:cNvPr id="11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450" y="3620599"/>
            <a:ext cx="2844950" cy="1896633"/>
          </a:xfrm>
        </p:spPr>
      </p:pic>
      <p:sp>
        <p:nvSpPr>
          <p:cNvPr id="12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13" name="Textfeld 12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8623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817" y="1196752"/>
            <a:ext cx="6419056" cy="4279371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8" name="Textfeld 7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293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9" r="10486"/>
          <a:stretch/>
        </p:blipFill>
        <p:spPr>
          <a:xfrm>
            <a:off x="683568" y="1412776"/>
            <a:ext cx="4104456" cy="3764579"/>
          </a:xfrm>
        </p:spPr>
      </p:pic>
      <p:pic>
        <p:nvPicPr>
          <p:cNvPr id="8" name="Inhaltsplatzhalter 1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4" r="22431"/>
          <a:stretch/>
        </p:blipFill>
        <p:spPr>
          <a:xfrm>
            <a:off x="4932040" y="1484784"/>
            <a:ext cx="3649554" cy="3672408"/>
          </a:xfrm>
        </p:spPr>
      </p:pic>
      <p:sp>
        <p:nvSpPr>
          <p:cNvPr id="11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211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66" y="4738756"/>
            <a:ext cx="6078334" cy="1026746"/>
          </a:xfrm>
          <a:prstGeom prst="rect">
            <a:avLst/>
          </a:prstGeom>
        </p:spPr>
      </p:pic>
      <p:cxnSp>
        <p:nvCxnSpPr>
          <p:cNvPr id="5" name="Gerade Verbindung 4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5402" y="2276872"/>
            <a:ext cx="4807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Weitere Informationen zum Kurs:</a:t>
            </a:r>
          </a:p>
          <a:p>
            <a:endParaRPr lang="de-DE" b="1" dirty="0"/>
          </a:p>
          <a:p>
            <a:r>
              <a:rPr lang="de-DE" b="1" dirty="0" smtClean="0"/>
              <a:t>http</a:t>
            </a:r>
            <a:r>
              <a:rPr lang="de-DE" b="1" dirty="0"/>
              <a:t>://</a:t>
            </a:r>
            <a:r>
              <a:rPr lang="de-DE" b="1" dirty="0" smtClean="0"/>
              <a:t>www.glaubenskurs-interkulturell.de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2997877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44208" y="1659507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/>
              <a:t>Gott als Vater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Father</a:t>
            </a:r>
            <a:endParaRPr lang="de-DE" sz="1600" dirty="0"/>
          </a:p>
        </p:txBody>
      </p:sp>
      <p:sp>
        <p:nvSpPr>
          <p:cNvPr id="12" name="Textfeld 11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endParaRPr lang="de-DE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4" name="Inhaltsplatzhalter 2"/>
          <p:cNvSpPr>
            <a:spLocks noGrp="1"/>
          </p:cNvSpPr>
          <p:nvPr/>
        </p:nvSpPr>
        <p:spPr>
          <a:xfrm>
            <a:off x="840998" y="1166019"/>
            <a:ext cx="746200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4800" dirty="0" smtClean="0"/>
              <a:t>Welcome</a:t>
            </a:r>
          </a:p>
          <a:p>
            <a:pPr algn="ctr"/>
            <a:endParaRPr lang="de-DE" dirty="0" smtClean="0"/>
          </a:p>
          <a:p>
            <a:pPr algn="ctr"/>
            <a:r>
              <a:rPr lang="en-US" dirty="0" smtClean="0"/>
              <a:t>to </a:t>
            </a:r>
            <a:r>
              <a:rPr lang="en-US" dirty="0"/>
              <a:t>the faith course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"</a:t>
            </a:r>
            <a:r>
              <a:rPr lang="en-US" dirty="0"/>
              <a:t>Christian Faith Explored" </a:t>
            </a:r>
            <a:r>
              <a:rPr lang="en-US" dirty="0" smtClean="0"/>
              <a:t/>
            </a:r>
            <a:br>
              <a:rPr lang="en-US" dirty="0" smtClean="0"/>
            </a:br>
            <a:endParaRPr lang="de-DE" dirty="0" smtClean="0"/>
          </a:p>
          <a:p>
            <a:pPr algn="ctr"/>
            <a:endParaRPr lang="de-DE" sz="1800" dirty="0"/>
          </a:p>
          <a:p>
            <a:pPr algn="ctr"/>
            <a:endParaRPr lang="de-DE" sz="1800" dirty="0" smtClean="0"/>
          </a:p>
          <a:p>
            <a:pPr algn="ctr"/>
            <a:r>
              <a:rPr lang="en-US" sz="1800" dirty="0"/>
              <a:t>A faith course with people of various languages and </a:t>
            </a:r>
            <a:r>
              <a:rPr lang="en-US" sz="1800" dirty="0" smtClean="0"/>
              <a:t>origins</a:t>
            </a:r>
            <a:r>
              <a:rPr lang="de-DE" sz="1800" dirty="0" smtClean="0"/>
              <a:t>.</a:t>
            </a:r>
            <a:endParaRPr lang="de-DE" sz="15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 smtClean="0">
                <a:latin typeface="Adobe Arabic" pitchFamily="18" charset="-78"/>
                <a:cs typeface="Adobe Arabic" pitchFamily="18" charset="-78"/>
              </a:rPr>
              <a:t>به </a:t>
            </a:r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جلسات آموزش ایمان مسیحی</a:t>
            </a:r>
            <a:endParaRPr lang="de-DE" sz="48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sz="3200" b="1" dirty="0">
                <a:latin typeface="Adobe Arabic" pitchFamily="18" charset="-78"/>
                <a:cs typeface="Adobe Arabic" pitchFamily="18" charset="-78"/>
              </a:rPr>
              <a:t>با عنوان "گفتاری در باب ایمان مسیحی"،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3200" b="1" dirty="0" smtClean="0">
                <a:latin typeface="Adobe Arabic" pitchFamily="18" charset="-78"/>
                <a:cs typeface="Adobe Arabic" pitchFamily="18" charset="-78"/>
              </a:rPr>
              <a:t>خوش آمدید</a:t>
            </a:r>
            <a:endParaRPr lang="de-DE" sz="3200" b="1" dirty="0">
              <a:latin typeface="Adobe Arabic" pitchFamily="18" charset="-78"/>
              <a:cs typeface="Adobe Arabic" pitchFamily="18" charset="-78"/>
            </a:endParaRPr>
          </a:p>
          <a:p>
            <a:pPr algn="ctr" rtl="1"/>
            <a:endParaRPr lang="de-DE" sz="15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6490936" y="1750362"/>
            <a:ext cx="2088232" cy="2685614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13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14" name="Textfeld 13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3512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7848600" cy="4525963"/>
          </a:xfrm>
        </p:spPr>
        <p:txBody>
          <a:bodyPr>
            <a:normAutofit/>
          </a:bodyPr>
          <a:lstStyle/>
          <a:p>
            <a:pPr algn="ctr"/>
            <a:r>
              <a:rPr lang="de-DE" dirty="0" smtClean="0"/>
              <a:t> </a:t>
            </a:r>
            <a:endParaRPr lang="de-DE" dirty="0"/>
          </a:p>
          <a:p>
            <a:pPr algn="ctr"/>
            <a:endParaRPr lang="de-DE" dirty="0"/>
          </a:p>
          <a:p>
            <a:pPr algn="ctr"/>
            <a:r>
              <a:rPr lang="de-DE" sz="1500" i="1" dirty="0" smtClean="0">
                <a:solidFill>
                  <a:srgbClr val="FF0000"/>
                </a:solidFill>
              </a:rPr>
              <a:t> </a:t>
            </a:r>
            <a:endParaRPr lang="de-DE" sz="1500" i="1" dirty="0">
              <a:solidFill>
                <a:srgbClr val="FF0000"/>
              </a:solidFill>
            </a:endParaRPr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7" t="28530" r="19701" b="16045"/>
          <a:stretch/>
        </p:blipFill>
        <p:spPr>
          <a:xfrm>
            <a:off x="5724128" y="2060848"/>
            <a:ext cx="2088232" cy="2685614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/>
              <a:t>Gott als Vater</a:t>
            </a:r>
            <a:br>
              <a:rPr lang="de-DE" sz="1600" dirty="0"/>
            </a:br>
            <a:r>
              <a:rPr lang="de-DE" sz="1600" dirty="0"/>
              <a:t/>
            </a:r>
            <a:br>
              <a:rPr lang="de-DE" sz="1600" dirty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/>
              <a:t>Father</a:t>
            </a:r>
            <a:endParaRPr lang="de-DE" sz="1600" dirty="0"/>
          </a:p>
        </p:txBody>
      </p:sp>
      <p:sp>
        <p:nvSpPr>
          <p:cNvPr id="9" name="Textfeld 8"/>
          <p:cNvSpPr txBox="1"/>
          <p:nvPr/>
        </p:nvSpPr>
        <p:spPr>
          <a:xfrm>
            <a:off x="6444208" y="332656"/>
            <a:ext cx="25138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مسیحیان در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آلمان</a:t>
            </a:r>
            <a:r>
              <a:rPr lang="de-DE" b="1" dirty="0" smtClean="0">
                <a:latin typeface="Adobe Arabic" pitchFamily="18" charset="-78"/>
                <a:cs typeface="Adobe Arabic" pitchFamily="18" charset="-78"/>
              </a:rPr>
              <a:t/>
            </a:r>
            <a:br>
              <a:rPr lang="de-DE" b="1" dirty="0" smtClean="0">
                <a:latin typeface="Adobe Arabic" pitchFamily="18" charset="-78"/>
                <a:cs typeface="Adobe Arabic" pitchFamily="18" charset="-78"/>
              </a:rPr>
            </a:br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المسيحيون في ألمانيا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12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53129"/>
            <a:ext cx="6635080" cy="4525963"/>
          </a:xfrm>
        </p:spPr>
        <p:txBody>
          <a:bodyPr anchor="t">
            <a:normAutofit/>
          </a:bodyPr>
          <a:lstStyle/>
          <a:p>
            <a:pPr algn="ctr" rtl="1"/>
            <a:endParaRPr lang="de-DE" sz="1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6600" b="1" dirty="0">
                <a:latin typeface="Adobe Arabic" pitchFamily="18" charset="-78"/>
                <a:cs typeface="Adobe Arabic" pitchFamily="18" charset="-78"/>
              </a:rPr>
              <a:t>أهلاً ومرحباً بكم</a:t>
            </a:r>
            <a:endParaRPr lang="de-DE" sz="66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400" b="1" dirty="0">
                <a:latin typeface="Adobe Arabic" pitchFamily="18" charset="-78"/>
                <a:cs typeface="Adobe Arabic" pitchFamily="18" charset="-78"/>
              </a:rPr>
              <a:t>في دورة الإيمان</a:t>
            </a:r>
            <a:endParaRPr lang="de-DE" sz="4400" b="1" dirty="0" smtClean="0">
              <a:latin typeface="Adobe Arabic" pitchFamily="18" charset="-78"/>
              <a:cs typeface="Adobe Arabic" pitchFamily="18" charset="-78"/>
            </a:endParaRPr>
          </a:p>
          <a:p>
            <a:pPr algn="ctr" rtl="1"/>
            <a:r>
              <a:rPr lang="fa-IR" sz="4800" b="1" dirty="0">
                <a:latin typeface="Adobe Arabic" pitchFamily="18" charset="-78"/>
                <a:cs typeface="Adobe Arabic" pitchFamily="18" charset="-78"/>
              </a:rPr>
              <a:t>دروس في الإيمان المسيحي</a:t>
            </a:r>
            <a:endParaRPr lang="de-DE" sz="4800" b="1" i="1" dirty="0">
              <a:solidFill>
                <a:srgbClr val="FF00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320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6131"/>
          <a:stretch/>
        </p:blipFill>
        <p:spPr>
          <a:xfrm>
            <a:off x="1187624" y="1196752"/>
            <a:ext cx="7056784" cy="453453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8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1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4959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841" y="1196752"/>
            <a:ext cx="5987008" cy="449025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3582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nhaltsplatzhalter 3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6131"/>
          <a:stretch/>
        </p:blipFill>
        <p:spPr>
          <a:xfrm>
            <a:off x="1187624" y="1196752"/>
            <a:ext cx="7056784" cy="4534539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569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89" y="1124744"/>
            <a:ext cx="6923112" cy="4615408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595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1600" dirty="0" smtClean="0"/>
              <a:t> </a:t>
            </a:r>
            <a:endParaRPr lang="de-DE" sz="1600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67545" y="5926968"/>
            <a:ext cx="8229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nhaltsplatzhalter 1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381358" cy="4656396"/>
          </a:xfrm>
        </p:spPr>
      </p:pic>
      <p:sp>
        <p:nvSpPr>
          <p:cNvPr id="6" name="Titel 4"/>
          <p:cNvSpPr txBox="1">
            <a:spLocks/>
          </p:cNvSpPr>
          <p:nvPr/>
        </p:nvSpPr>
        <p:spPr>
          <a:xfrm>
            <a:off x="457200" y="274638"/>
            <a:ext cx="2602632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600" dirty="0" smtClean="0"/>
              <a:t>Gott als Vater</a:t>
            </a:r>
            <a:br>
              <a:rPr lang="de-DE" sz="1600" dirty="0" smtClean="0"/>
            </a:br>
            <a:r>
              <a:rPr lang="de-DE" sz="1600" dirty="0" smtClean="0"/>
              <a:t/>
            </a:r>
            <a:br>
              <a:rPr lang="de-DE" sz="1600" dirty="0" smtClean="0"/>
            </a:br>
            <a:r>
              <a:rPr lang="de-DE" sz="1600" dirty="0" err="1"/>
              <a:t>God</a:t>
            </a:r>
            <a:r>
              <a:rPr lang="de-DE" sz="1600" dirty="0"/>
              <a:t> </a:t>
            </a:r>
            <a:r>
              <a:rPr lang="de-DE" sz="1600" dirty="0" err="1"/>
              <a:t>as</a:t>
            </a:r>
            <a:r>
              <a:rPr lang="de-DE" sz="1600" dirty="0"/>
              <a:t> </a:t>
            </a:r>
            <a:r>
              <a:rPr lang="de-DE" sz="1600" dirty="0" err="1" smtClean="0"/>
              <a:t>Father</a:t>
            </a:r>
            <a:endParaRPr lang="de-DE" sz="1600" dirty="0"/>
          </a:p>
        </p:txBody>
      </p:sp>
      <p:sp>
        <p:nvSpPr>
          <p:cNvPr id="7" name="Textfeld 6"/>
          <p:cNvSpPr txBox="1"/>
          <p:nvPr/>
        </p:nvSpPr>
        <p:spPr>
          <a:xfrm>
            <a:off x="6444208" y="332656"/>
            <a:ext cx="251385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خداوند به عنوان </a:t>
            </a:r>
            <a:r>
              <a:rPr lang="ar-SA" b="1" dirty="0" smtClean="0">
                <a:latin typeface="Adobe Arabic" pitchFamily="18" charset="-78"/>
                <a:cs typeface="Adobe Arabic" pitchFamily="18" charset="-78"/>
              </a:rPr>
              <a:t>پدر</a:t>
            </a:r>
            <a:endParaRPr lang="de-DE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1100" b="1" dirty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b="1" dirty="0">
                <a:latin typeface="Adobe Arabic" pitchFamily="18" charset="-78"/>
                <a:cs typeface="Adobe Arabic" pitchFamily="18" charset="-78"/>
              </a:rPr>
              <a:t>الله كأبٍ (الله الآب)</a:t>
            </a:r>
            <a:endParaRPr lang="de-DE" b="1" u="heavy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467545" y="6021287"/>
            <a:ext cx="2808311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Christlicher Glaube im </a:t>
            </a:r>
            <a:r>
              <a:rPr lang="de-DE" sz="1100" b="0" dirty="0" smtClean="0">
                <a:latin typeface="Berlin Sans FB Demi" panose="020E0802020502020306" pitchFamily="34" charset="0"/>
                <a:cs typeface="Verdana" panose="020B0604030504040204" pitchFamily="34" charset="0"/>
              </a:rPr>
              <a:t>Gespräch</a:t>
            </a:r>
          </a:p>
          <a:p>
            <a:pPr algn="l"/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  <a:p>
            <a:pPr algn="l"/>
            <a:r>
              <a:rPr lang="de-DE" sz="1100" b="0" dirty="0">
                <a:latin typeface="Berlin Sans FB Demi" panose="020E0802020502020306" pitchFamily="34" charset="0"/>
                <a:cs typeface="Verdana" panose="020B0604030504040204" pitchFamily="34" charset="0"/>
              </a:rPr>
              <a:t>Christian Faith </a:t>
            </a:r>
            <a:r>
              <a:rPr lang="de-DE" sz="1100" b="0" dirty="0" err="1">
                <a:latin typeface="Berlin Sans FB Demi" panose="020E0802020502020306" pitchFamily="34" charset="0"/>
                <a:cs typeface="Verdana" panose="020B0604030504040204" pitchFamily="34" charset="0"/>
              </a:rPr>
              <a:t>Explored</a:t>
            </a:r>
            <a:endParaRPr lang="de-DE" sz="1100" b="0" dirty="0">
              <a:latin typeface="Berlin Sans FB Demi" panose="020E0802020502020306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084168" y="5943240"/>
            <a:ext cx="2513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گفتاری در باب ایمان </a:t>
            </a:r>
            <a:r>
              <a:rPr lang="ar-SA" sz="1400" b="1" dirty="0" smtClean="0">
                <a:latin typeface="Adobe Arabic" pitchFamily="18" charset="-78"/>
                <a:cs typeface="Adobe Arabic" pitchFamily="18" charset="-78"/>
              </a:rPr>
              <a:t>مسیحی</a:t>
            </a:r>
            <a:endParaRPr lang="de-DE" sz="14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endParaRPr lang="fa-IR" sz="800" b="1" dirty="0" smtClean="0">
              <a:latin typeface="Adobe Arabic" pitchFamily="18" charset="-78"/>
              <a:cs typeface="Adobe Arabic" pitchFamily="18" charset="-78"/>
            </a:endParaRPr>
          </a:p>
          <a:p>
            <a:pPr lvl="0" algn="r" rtl="1"/>
            <a:r>
              <a:rPr lang="ar-SA" sz="1400" b="1" dirty="0">
                <a:latin typeface="Adobe Arabic" pitchFamily="18" charset="-78"/>
                <a:cs typeface="Adobe Arabic" pitchFamily="18" charset="-78"/>
              </a:rPr>
              <a:t>يحي ِسلما ِنايملإا ِْف  ْسورُ</a:t>
            </a:r>
            <a:endParaRPr lang="de-DE" sz="1400" b="1" u="heavy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49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out-Vorlage Flüchtlingskur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ysithea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äsentation2" id="{AC6B5EA7-0378-D041-898C-AA6E4527244C}" vid="{F2446339-56F2-8C4E-9AB3-1D46207FD494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Layout-Vorlage Flüchtlingskurs</Template>
  <TotalTime>0</TotalTime>
  <Words>560</Words>
  <Application>Microsoft Office PowerPoint</Application>
  <PresentationFormat>Bildschirmpräsentation (4:3)</PresentationFormat>
  <Paragraphs>220</Paragraphs>
  <Slides>17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18" baseType="lpstr">
      <vt:lpstr>Layout-Vorlage Flüchtlingskurs</vt:lpstr>
      <vt:lpstr> </vt:lpstr>
      <vt:lpstr>PowerPoint-Präsentation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Company>EOK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Einheit (wird von der Redaktion eingefügt )</dc:title>
  <dc:creator>Mayer, Sabine</dc:creator>
  <cp:lastModifiedBy>Mayer, Sabine</cp:lastModifiedBy>
  <cp:revision>21</cp:revision>
  <dcterms:created xsi:type="dcterms:W3CDTF">2016-06-30T08:57:56Z</dcterms:created>
  <dcterms:modified xsi:type="dcterms:W3CDTF">2017-10-12T06:08:40Z</dcterms:modified>
</cp:coreProperties>
</file>